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1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2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4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44" r:id="rId1"/>
  </p:sldMasterIdLst>
  <p:notesMasterIdLst>
    <p:notesMasterId r:id="rId82"/>
  </p:notesMasterIdLst>
  <p:sldIdLst>
    <p:sldId id="256" r:id="rId2"/>
    <p:sldId id="257" r:id="rId3"/>
    <p:sldId id="428" r:id="rId4"/>
    <p:sldId id="510" r:id="rId5"/>
    <p:sldId id="429" r:id="rId6"/>
    <p:sldId id="430" r:id="rId7"/>
    <p:sldId id="480" r:id="rId8"/>
    <p:sldId id="481" r:id="rId9"/>
    <p:sldId id="482" r:id="rId10"/>
    <p:sldId id="483" r:id="rId11"/>
    <p:sldId id="484" r:id="rId12"/>
    <p:sldId id="485" r:id="rId13"/>
    <p:sldId id="486" r:id="rId14"/>
    <p:sldId id="487" r:id="rId15"/>
    <p:sldId id="488" r:id="rId16"/>
    <p:sldId id="489" r:id="rId17"/>
    <p:sldId id="351" r:id="rId18"/>
    <p:sldId id="342" r:id="rId19"/>
    <p:sldId id="343" r:id="rId20"/>
    <p:sldId id="344" r:id="rId21"/>
    <p:sldId id="346" r:id="rId22"/>
    <p:sldId id="347" r:id="rId23"/>
    <p:sldId id="348" r:id="rId24"/>
    <p:sldId id="349" r:id="rId25"/>
    <p:sldId id="490" r:id="rId26"/>
    <p:sldId id="366" r:id="rId27"/>
    <p:sldId id="367" r:id="rId28"/>
    <p:sldId id="368" r:id="rId29"/>
    <p:sldId id="369" r:id="rId30"/>
    <p:sldId id="370" r:id="rId31"/>
    <p:sldId id="371" r:id="rId32"/>
    <p:sldId id="372" r:id="rId33"/>
    <p:sldId id="373" r:id="rId34"/>
    <p:sldId id="374" r:id="rId35"/>
    <p:sldId id="491" r:id="rId36"/>
    <p:sldId id="492" r:id="rId37"/>
    <p:sldId id="544" r:id="rId38"/>
    <p:sldId id="545" r:id="rId39"/>
    <p:sldId id="546" r:id="rId40"/>
    <p:sldId id="547" r:id="rId41"/>
    <p:sldId id="548" r:id="rId42"/>
    <p:sldId id="549" r:id="rId43"/>
    <p:sldId id="493" r:id="rId44"/>
    <p:sldId id="523" r:id="rId45"/>
    <p:sldId id="524" r:id="rId46"/>
    <p:sldId id="525" r:id="rId47"/>
    <p:sldId id="529" r:id="rId48"/>
    <p:sldId id="526" r:id="rId49"/>
    <p:sldId id="527" r:id="rId50"/>
    <p:sldId id="528" r:id="rId51"/>
    <p:sldId id="530" r:id="rId52"/>
    <p:sldId id="531" r:id="rId53"/>
    <p:sldId id="532" r:id="rId54"/>
    <p:sldId id="533" r:id="rId55"/>
    <p:sldId id="534" r:id="rId56"/>
    <p:sldId id="495" r:id="rId57"/>
    <p:sldId id="553" r:id="rId58"/>
    <p:sldId id="552" r:id="rId59"/>
    <p:sldId id="497" r:id="rId60"/>
    <p:sldId id="498" r:id="rId61"/>
    <p:sldId id="556" r:id="rId62"/>
    <p:sldId id="499" r:id="rId63"/>
    <p:sldId id="557" r:id="rId64"/>
    <p:sldId id="500" r:id="rId65"/>
    <p:sldId id="554" r:id="rId66"/>
    <p:sldId id="555" r:id="rId67"/>
    <p:sldId id="572" r:id="rId68"/>
    <p:sldId id="502" r:id="rId69"/>
    <p:sldId id="503" r:id="rId70"/>
    <p:sldId id="571" r:id="rId71"/>
    <p:sldId id="558" r:id="rId72"/>
    <p:sldId id="505" r:id="rId73"/>
    <p:sldId id="559" r:id="rId74"/>
    <p:sldId id="560" r:id="rId75"/>
    <p:sldId id="562" r:id="rId76"/>
    <p:sldId id="561" r:id="rId77"/>
    <p:sldId id="507" r:id="rId78"/>
    <p:sldId id="508" r:id="rId79"/>
    <p:sldId id="581" r:id="rId80"/>
    <p:sldId id="511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spinoza, Katerina" initials="KPE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98A5AD"/>
    <a:srgbClr val="D6E7F2"/>
    <a:srgbClr val="6C7D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09" autoAdjust="0"/>
    <p:restoredTop sz="94518" autoAdjust="0"/>
  </p:normalViewPr>
  <p:slideViewPr>
    <p:cSldViewPr showGuides="1">
      <p:cViewPr>
        <p:scale>
          <a:sx n="100" d="100"/>
          <a:sy n="100" d="100"/>
        </p:scale>
        <p:origin x="-492" y="-72"/>
      </p:cViewPr>
      <p:guideLst>
        <p:guide orient="horz" pos="385"/>
        <p:guide orient="horz" pos="2258"/>
        <p:guide orient="horz" pos="2432"/>
        <p:guide orient="horz" pos="3756"/>
        <p:guide orient="horz" pos="960"/>
        <p:guide orient="horz" pos="4177"/>
        <p:guide pos="385"/>
        <p:guide pos="5397"/>
        <p:guide pos="1920"/>
        <p:guide pos="2109"/>
        <p:guide pos="3651"/>
        <p:guide pos="3843"/>
      </p:guideLst>
    </p:cSldViewPr>
  </p:slideViewPr>
  <p:outlineViewPr>
    <p:cViewPr>
      <p:scale>
        <a:sx n="33" d="100"/>
        <a:sy n="33" d="100"/>
      </p:scale>
      <p:origin x="0" y="100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186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Relationship Id="rId4" Type="http://schemas.openxmlformats.org/officeDocument/2006/relationships/image" Target="../media/image86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Relationship Id="rId4" Type="http://schemas.openxmlformats.org/officeDocument/2006/relationships/image" Target="../media/image86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jpeg"/><Relationship Id="rId4" Type="http://schemas.openxmlformats.org/officeDocument/2006/relationships/image" Target="../media/image8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829BAA-2283-4BC5-88A9-01D0915013B2}" type="doc">
      <dgm:prSet loTypeId="urn:microsoft.com/office/officeart/2005/8/layout/vList6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CL"/>
        </a:p>
      </dgm:t>
    </dgm:pt>
    <dgm:pt modelId="{EB2FF25B-312D-426A-8834-1858D12B04EB}">
      <dgm:prSet phldrT="[Texto]" custT="1"/>
      <dgm:spPr/>
      <dgm:t>
        <a:bodyPr/>
        <a:lstStyle/>
        <a:p>
          <a:pPr algn="ctr"/>
          <a:r>
            <a:rPr lang="es-CL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Tarea Base</a:t>
          </a:r>
          <a:endParaRPr lang="es-CL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98D54339-A6C6-474B-9B6F-34AB0CFDC05E}" type="par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D99E9403-DE94-4D93-8676-54169F19373A}" type="sib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0AA121A2-1297-45EC-88F3-65100603FEE8}">
      <dgm:prSet phldrT="[Texto]" custT="1"/>
      <dgm:spPr/>
      <dgm:t>
        <a:bodyPr anchor="ctr"/>
        <a:lstStyle/>
        <a:p>
          <a:pPr algn="ctr"/>
          <a:r>
            <a:rPr lang="es-CL" sz="1200" b="0" smtClean="0">
              <a:effectLst/>
            </a:rPr>
            <a:t>Catastro de Servicios </a:t>
          </a:r>
          <a:endParaRPr lang="es-CL" sz="1200" b="0" dirty="0">
            <a:effectLst/>
          </a:endParaRPr>
        </a:p>
      </dgm:t>
    </dgm:pt>
    <dgm:pt modelId="{828853B6-5B2A-4FC5-A623-CA7B6AF38272}" type="parTrans" cxnId="{998D0FB4-192B-46A4-9FC0-CB1E9CD505ED}">
      <dgm:prSet/>
      <dgm:spPr/>
      <dgm:t>
        <a:bodyPr/>
        <a:lstStyle/>
        <a:p>
          <a:pPr algn="ctr"/>
          <a:endParaRPr lang="es-CL" sz="1100"/>
        </a:p>
      </dgm:t>
    </dgm:pt>
    <dgm:pt modelId="{EC25B514-1B54-4838-A384-EEA5D5FC06E4}" type="sibTrans" cxnId="{998D0FB4-192B-46A4-9FC0-CB1E9CD505ED}">
      <dgm:prSet/>
      <dgm:spPr/>
      <dgm:t>
        <a:bodyPr/>
        <a:lstStyle/>
        <a:p>
          <a:pPr algn="ctr"/>
          <a:endParaRPr lang="es-CL" sz="1100"/>
        </a:p>
      </dgm:t>
    </dgm:pt>
    <dgm:pt modelId="{91F61824-D21A-44D2-8E78-CAB77473E965}">
      <dgm:prSet phldrT="[Texto]" custT="1"/>
      <dgm:spPr/>
      <dgm:t>
        <a:bodyPr anchor="ctr"/>
        <a:lstStyle/>
        <a:p>
          <a:pPr algn="ctr"/>
          <a:r>
            <a:rPr lang="es-CL" sz="1200" b="0" smtClean="0">
              <a:effectLst/>
            </a:rPr>
            <a:t>Trazado Área de Estudio</a:t>
          </a:r>
          <a:endParaRPr lang="es-CL" sz="1200" b="0" dirty="0">
            <a:effectLst/>
          </a:endParaRPr>
        </a:p>
      </dgm:t>
    </dgm:pt>
    <dgm:pt modelId="{3A136569-362C-4D0C-9CFA-FDA4B8FF2830}" type="parTrans" cxnId="{12F7FFA2-70E3-4D6A-BF14-96E2B0F82447}">
      <dgm:prSet/>
      <dgm:spPr/>
      <dgm:t>
        <a:bodyPr/>
        <a:lstStyle/>
        <a:p>
          <a:pPr algn="ctr"/>
          <a:endParaRPr lang="es-CL" sz="1100"/>
        </a:p>
      </dgm:t>
    </dgm:pt>
    <dgm:pt modelId="{CA0407D9-6EAE-4423-811C-DD9F272DA949}" type="sibTrans" cxnId="{12F7FFA2-70E3-4D6A-BF14-96E2B0F82447}">
      <dgm:prSet/>
      <dgm:spPr/>
      <dgm:t>
        <a:bodyPr/>
        <a:lstStyle/>
        <a:p>
          <a:pPr algn="ctr"/>
          <a:endParaRPr lang="es-CL" sz="1100"/>
        </a:p>
      </dgm:t>
    </dgm:pt>
    <dgm:pt modelId="{A23450BC-AF88-46AC-B930-1B72B7C4B1F1}">
      <dgm:prSet phldrT="[Texto]" custT="1"/>
      <dgm:spPr/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1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8C105-B98E-4B18-938C-81C6730A3ABA}" type="par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CE060A05-FF70-4ECC-9F3C-B29678F8E311}" type="sib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B092DAFB-662F-428F-817D-AF0D68368C20}">
      <dgm:prSet phldrT="[Texto]" custT="1"/>
      <dgm:spPr/>
      <dgm:t>
        <a:bodyPr anchor="ctr"/>
        <a:lstStyle/>
        <a:p>
          <a:pPr algn="ctr"/>
          <a:r>
            <a:rPr lang="es-CL" sz="1200" b="0" smtClean="0">
              <a:effectLst/>
            </a:rPr>
            <a:t>Catastro de paradas y paraderos</a:t>
          </a:r>
          <a:endParaRPr lang="es-CL" sz="1200" b="0" dirty="0">
            <a:effectLst/>
          </a:endParaRPr>
        </a:p>
      </dgm:t>
    </dgm:pt>
    <dgm:pt modelId="{14F37FAD-24C0-4C09-B827-4DCA7B7A3909}" type="parTrans" cxnId="{31A79E88-1153-4554-8905-4505E72A6976}">
      <dgm:prSet/>
      <dgm:spPr/>
      <dgm:t>
        <a:bodyPr/>
        <a:lstStyle/>
        <a:p>
          <a:pPr algn="ctr"/>
          <a:endParaRPr lang="es-CL" sz="1100"/>
        </a:p>
      </dgm:t>
    </dgm:pt>
    <dgm:pt modelId="{EBC5DEE0-80BE-4D14-9F1C-067663ED6145}" type="sibTrans" cxnId="{31A79E88-1153-4554-8905-4505E72A6976}">
      <dgm:prSet/>
      <dgm:spPr/>
      <dgm:t>
        <a:bodyPr/>
        <a:lstStyle/>
        <a:p>
          <a:pPr algn="ctr"/>
          <a:endParaRPr lang="es-CL" sz="1100"/>
        </a:p>
      </dgm:t>
    </dgm:pt>
    <dgm:pt modelId="{34770EF7-F684-4F3E-98EA-E2FF37460D89}">
      <dgm:prSet custT="1"/>
      <dgm:spPr/>
      <dgm:t>
        <a:bodyPr/>
        <a:lstStyle/>
        <a:p>
          <a:pPr algn="ctr"/>
          <a:r>
            <a:rPr lang="es-CL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2</a:t>
          </a:r>
          <a:endParaRPr lang="es-CL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FCCB0D-9573-4323-A5B8-3E813DD1CD9E}" type="parTrans" cxnId="{DA901F4A-19D5-4ED1-9BE3-4D344FCF6E4C}">
      <dgm:prSet/>
      <dgm:spPr/>
      <dgm:t>
        <a:bodyPr/>
        <a:lstStyle/>
        <a:p>
          <a:pPr algn="ctr"/>
          <a:endParaRPr lang="es-CL" sz="1100"/>
        </a:p>
      </dgm:t>
    </dgm:pt>
    <dgm:pt modelId="{C4419700-276E-4CF3-8E29-34D31905694F}" type="sibTrans" cxnId="{DA901F4A-19D5-4ED1-9BE3-4D344FCF6E4C}">
      <dgm:prSet/>
      <dgm:spPr/>
      <dgm:t>
        <a:bodyPr/>
        <a:lstStyle/>
        <a:p>
          <a:pPr algn="ctr"/>
          <a:endParaRPr lang="es-CL" sz="1100"/>
        </a:p>
      </dgm:t>
    </dgm:pt>
    <dgm:pt modelId="{1AD0AF22-BAC1-4358-B440-2F2E7E46B68F}">
      <dgm:prSet custT="1"/>
      <dgm:spPr/>
      <dgm:t>
        <a:bodyPr anchor="ctr"/>
        <a:lstStyle/>
        <a:p>
          <a:pPr algn="ctr"/>
          <a:r>
            <a:rPr lang="es-CL" sz="1200" dirty="0" smtClean="0"/>
            <a:t>Catastro estado de Carpetas</a:t>
          </a:r>
          <a:endParaRPr lang="es-CL" sz="1200" dirty="0"/>
        </a:p>
      </dgm:t>
    </dgm:pt>
    <dgm:pt modelId="{7B88BF56-D051-4D14-B602-B8F7E4AA9AFB}" type="parTrans" cxnId="{4867C5A1-CA68-44CD-86F6-A71E0BDD6FCF}">
      <dgm:prSet/>
      <dgm:spPr/>
      <dgm:t>
        <a:bodyPr/>
        <a:lstStyle/>
        <a:p>
          <a:pPr algn="ctr"/>
          <a:endParaRPr lang="es-CL" sz="1100"/>
        </a:p>
      </dgm:t>
    </dgm:pt>
    <dgm:pt modelId="{06CABBF1-4DAF-4DB5-ADCD-F1B61EB54C1F}" type="sibTrans" cxnId="{4867C5A1-CA68-44CD-86F6-A71E0BDD6FCF}">
      <dgm:prSet/>
      <dgm:spPr/>
      <dgm:t>
        <a:bodyPr/>
        <a:lstStyle/>
        <a:p>
          <a:pPr algn="ctr"/>
          <a:endParaRPr lang="es-CL" sz="1100"/>
        </a:p>
      </dgm:t>
    </dgm:pt>
    <dgm:pt modelId="{2F3D63E4-B8CF-4CA7-A9FC-02F61DD7C39D}">
      <dgm:prSet custT="1"/>
      <dgm:spPr/>
      <dgm:t>
        <a:bodyPr anchor="ctr"/>
        <a:lstStyle/>
        <a:p>
          <a:pPr algn="ctr"/>
          <a:r>
            <a:rPr lang="es-CL" sz="1200" dirty="0" smtClean="0"/>
            <a:t>Propuestas de  Intervención [Conservación)</a:t>
          </a:r>
          <a:endParaRPr lang="es-CL" sz="1200" dirty="0"/>
        </a:p>
      </dgm:t>
    </dgm:pt>
    <dgm:pt modelId="{109E2437-B2F7-4840-A957-2214EE4769BA}" type="parTrans" cxnId="{17072216-10A6-484F-96E2-DDC5DC95B5EB}">
      <dgm:prSet/>
      <dgm:spPr/>
      <dgm:t>
        <a:bodyPr/>
        <a:lstStyle/>
        <a:p>
          <a:pPr algn="ctr"/>
          <a:endParaRPr lang="es-CL" sz="1100"/>
        </a:p>
      </dgm:t>
    </dgm:pt>
    <dgm:pt modelId="{07E3AC4B-CE29-4923-B849-95A04A49AB5D}" type="sibTrans" cxnId="{17072216-10A6-484F-96E2-DDC5DC95B5EB}">
      <dgm:prSet/>
      <dgm:spPr/>
      <dgm:t>
        <a:bodyPr/>
        <a:lstStyle/>
        <a:p>
          <a:pPr algn="ctr"/>
          <a:endParaRPr lang="es-CL" sz="1100"/>
        </a:p>
      </dgm:t>
    </dgm:pt>
    <dgm:pt modelId="{DEBA6520-A7B7-45C7-B0EB-BF99A910BD7C}">
      <dgm:prSet custT="1"/>
      <dgm:spPr/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3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03633C-40FE-4D6F-BB7F-EAA27753A2D7}" type="parTrans" cxnId="{8EB29339-3270-49D9-9627-3EBE84D5623A}">
      <dgm:prSet/>
      <dgm:spPr/>
      <dgm:t>
        <a:bodyPr/>
        <a:lstStyle/>
        <a:p>
          <a:pPr algn="ctr"/>
          <a:endParaRPr lang="es-CL" sz="1100"/>
        </a:p>
      </dgm:t>
    </dgm:pt>
    <dgm:pt modelId="{732D5A2E-5D9E-47E3-8730-4CD5C7A07260}" type="sibTrans" cxnId="{8EB29339-3270-49D9-9627-3EBE84D5623A}">
      <dgm:prSet/>
      <dgm:spPr/>
      <dgm:t>
        <a:bodyPr/>
        <a:lstStyle/>
        <a:p>
          <a:pPr algn="ctr"/>
          <a:endParaRPr lang="es-CL" sz="1100"/>
        </a:p>
      </dgm:t>
    </dgm:pt>
    <dgm:pt modelId="{A3FF89F0-0A77-402A-819A-9E9ADCE1A01C}">
      <dgm:prSet custT="1"/>
      <dgm:spPr/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4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26A8C3-0CFA-4E78-87A7-87C3435C8932}" type="parTrans" cxnId="{5BC998F5-4966-4807-BA6A-C9148D3480CC}">
      <dgm:prSet/>
      <dgm:spPr/>
      <dgm:t>
        <a:bodyPr/>
        <a:lstStyle/>
        <a:p>
          <a:pPr algn="ctr"/>
          <a:endParaRPr lang="es-CL" sz="1100"/>
        </a:p>
      </dgm:t>
    </dgm:pt>
    <dgm:pt modelId="{5AC6FF40-0DB9-4EE7-A33B-C4C7F8DD0605}" type="sibTrans" cxnId="{5BC998F5-4966-4807-BA6A-C9148D3480CC}">
      <dgm:prSet/>
      <dgm:spPr/>
      <dgm:t>
        <a:bodyPr/>
        <a:lstStyle/>
        <a:p>
          <a:pPr algn="ctr"/>
          <a:endParaRPr lang="es-CL" sz="1100"/>
        </a:p>
      </dgm:t>
    </dgm:pt>
    <dgm:pt modelId="{35091FFB-B2A0-438C-AC2B-BB172DF8E52F}">
      <dgm:prSet custT="1"/>
      <dgm:spPr/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5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9D2D25-AA40-47BD-BE75-C72EF5141751}" type="parTrans" cxnId="{B755D373-B364-4ED5-8B07-38DA4F8B15EE}">
      <dgm:prSet/>
      <dgm:spPr/>
      <dgm:t>
        <a:bodyPr/>
        <a:lstStyle/>
        <a:p>
          <a:pPr algn="ctr"/>
          <a:endParaRPr lang="es-CL" sz="1100"/>
        </a:p>
      </dgm:t>
    </dgm:pt>
    <dgm:pt modelId="{3DD579E8-F249-44E3-8EC4-E50DFE3E2392}" type="sibTrans" cxnId="{B755D373-B364-4ED5-8B07-38DA4F8B15EE}">
      <dgm:prSet/>
      <dgm:spPr/>
      <dgm:t>
        <a:bodyPr/>
        <a:lstStyle/>
        <a:p>
          <a:pPr algn="ctr"/>
          <a:endParaRPr lang="es-CL" sz="1100"/>
        </a:p>
      </dgm:t>
    </dgm:pt>
    <dgm:pt modelId="{5A0D5B60-C168-4F1F-BE78-8AD3786B2AAD}">
      <dgm:prSet custT="1"/>
      <dgm:spPr/>
      <dgm:t>
        <a:bodyPr anchor="ctr"/>
        <a:lstStyle/>
        <a:p>
          <a:pPr algn="ctr"/>
          <a:r>
            <a:rPr lang="es-CL" sz="1200" dirty="0" smtClean="0"/>
            <a:t>Catastro Señalética en Rutas de Estudio</a:t>
          </a:r>
          <a:endParaRPr lang="es-CL" sz="1200" dirty="0"/>
        </a:p>
      </dgm:t>
    </dgm:pt>
    <dgm:pt modelId="{654ED2F2-0E8B-41E6-B2D6-320DBF34EDC2}" type="parTrans" cxnId="{899C13E1-6D9A-4A7F-8078-D286598E615C}">
      <dgm:prSet/>
      <dgm:spPr/>
      <dgm:t>
        <a:bodyPr/>
        <a:lstStyle/>
        <a:p>
          <a:pPr algn="ctr"/>
          <a:endParaRPr lang="es-CL" sz="1100"/>
        </a:p>
      </dgm:t>
    </dgm:pt>
    <dgm:pt modelId="{FB76BF14-AF1D-4534-AAD8-ACE85160ACB1}" type="sibTrans" cxnId="{899C13E1-6D9A-4A7F-8078-D286598E615C}">
      <dgm:prSet/>
      <dgm:spPr/>
      <dgm:t>
        <a:bodyPr/>
        <a:lstStyle/>
        <a:p>
          <a:pPr algn="ctr"/>
          <a:endParaRPr lang="es-CL" sz="1100"/>
        </a:p>
      </dgm:t>
    </dgm:pt>
    <dgm:pt modelId="{DFF1C182-9383-43E7-8786-277427FA36B4}">
      <dgm:prSet custT="1"/>
      <dgm:spPr/>
      <dgm:t>
        <a:bodyPr anchor="ctr"/>
        <a:lstStyle/>
        <a:p>
          <a:pPr algn="ctr"/>
          <a:r>
            <a:rPr lang="es-CL" sz="1200" dirty="0" smtClean="0"/>
            <a:t>Catastro de Demarcación en Rutas del Estudio</a:t>
          </a:r>
          <a:endParaRPr lang="es-CL" sz="1200" dirty="0"/>
        </a:p>
      </dgm:t>
    </dgm:pt>
    <dgm:pt modelId="{BDFED937-2D37-41B6-9778-A4F22E2A941A}" type="parTrans" cxnId="{7B2553A2-DB26-4330-829A-14CB0178B41D}">
      <dgm:prSet/>
      <dgm:spPr/>
      <dgm:t>
        <a:bodyPr/>
        <a:lstStyle/>
        <a:p>
          <a:pPr algn="ctr"/>
          <a:endParaRPr lang="es-CL" sz="1100"/>
        </a:p>
      </dgm:t>
    </dgm:pt>
    <dgm:pt modelId="{45759A65-6335-41E7-9D51-7BDE1BB9F191}" type="sibTrans" cxnId="{7B2553A2-DB26-4330-829A-14CB0178B41D}">
      <dgm:prSet/>
      <dgm:spPr/>
      <dgm:t>
        <a:bodyPr/>
        <a:lstStyle/>
        <a:p>
          <a:pPr algn="ctr"/>
          <a:endParaRPr lang="es-CL" sz="1100"/>
        </a:p>
      </dgm:t>
    </dgm:pt>
    <dgm:pt modelId="{CE55D6D6-BAD4-46BE-BE71-D7A8B87F2711}">
      <dgm:prSet custT="1"/>
      <dgm:spPr/>
      <dgm:t>
        <a:bodyPr anchor="ctr"/>
        <a:lstStyle/>
        <a:p>
          <a:pPr algn="ctr"/>
          <a:r>
            <a:rPr lang="es-CL" sz="1200" dirty="0" smtClean="0"/>
            <a:t>Otras Restricciones</a:t>
          </a:r>
          <a:endParaRPr lang="es-CL" sz="1200" dirty="0"/>
        </a:p>
      </dgm:t>
    </dgm:pt>
    <dgm:pt modelId="{82447C47-47DB-481B-A93E-380AC41272F2}" type="parTrans" cxnId="{A16F2A28-8AE8-4263-A270-003C48F6CD98}">
      <dgm:prSet/>
      <dgm:spPr/>
      <dgm:t>
        <a:bodyPr/>
        <a:lstStyle/>
        <a:p>
          <a:pPr algn="ctr"/>
          <a:endParaRPr lang="es-CL" sz="1100"/>
        </a:p>
      </dgm:t>
    </dgm:pt>
    <dgm:pt modelId="{DC273868-5589-41DC-B591-032818676B43}" type="sibTrans" cxnId="{A16F2A28-8AE8-4263-A270-003C48F6CD98}">
      <dgm:prSet/>
      <dgm:spPr/>
      <dgm:t>
        <a:bodyPr/>
        <a:lstStyle/>
        <a:p>
          <a:pPr algn="ctr"/>
          <a:endParaRPr lang="es-CL" sz="1100"/>
        </a:p>
      </dgm:t>
    </dgm:pt>
    <dgm:pt modelId="{43FE5169-6ECE-4DB9-A4F9-E1C267B4FE53}">
      <dgm:prSet phldrT="[Texto]" custT="1"/>
      <dgm:spPr/>
      <dgm:t>
        <a:bodyPr anchor="ctr"/>
        <a:lstStyle/>
        <a:p>
          <a:pPr algn="ctr"/>
          <a:r>
            <a:rPr lang="es-CL" sz="1200" b="0" smtClean="0">
              <a:effectLst/>
            </a:rPr>
            <a:t>Análisis del estado de construcción</a:t>
          </a:r>
          <a:endParaRPr lang="es-CL" sz="1200" b="0" dirty="0">
            <a:effectLst/>
          </a:endParaRPr>
        </a:p>
      </dgm:t>
    </dgm:pt>
    <dgm:pt modelId="{7707F1B4-1E97-4A84-BA93-CF729121BB24}" type="parTrans" cxnId="{DF866BFF-147C-4286-83A7-42AF57BEE946}">
      <dgm:prSet/>
      <dgm:spPr/>
      <dgm:t>
        <a:bodyPr/>
        <a:lstStyle/>
        <a:p>
          <a:endParaRPr lang="es-CL"/>
        </a:p>
      </dgm:t>
    </dgm:pt>
    <dgm:pt modelId="{279632E7-17F7-4693-B5CA-18D55B816319}" type="sibTrans" cxnId="{DF866BFF-147C-4286-83A7-42AF57BEE946}">
      <dgm:prSet/>
      <dgm:spPr/>
      <dgm:t>
        <a:bodyPr/>
        <a:lstStyle/>
        <a:p>
          <a:endParaRPr lang="es-CL"/>
        </a:p>
      </dgm:t>
    </dgm:pt>
    <dgm:pt modelId="{80209267-A394-4349-8A96-9A4AA0F6F5CB}">
      <dgm:prSet phldrT="[Texto]" custT="1"/>
      <dgm:spPr/>
      <dgm:t>
        <a:bodyPr anchor="ctr"/>
        <a:lstStyle/>
        <a:p>
          <a:pPr algn="ctr"/>
          <a:r>
            <a:rPr lang="es-CL" sz="1200" b="0" smtClean="0">
              <a:effectLst/>
            </a:rPr>
            <a:t>Propuestas de paradas y paraderos</a:t>
          </a:r>
          <a:endParaRPr lang="es-CL" sz="1200" b="0" dirty="0">
            <a:effectLst/>
          </a:endParaRPr>
        </a:p>
      </dgm:t>
    </dgm:pt>
    <dgm:pt modelId="{BD815998-87BD-4724-AC5A-2E2FBB5C2630}" type="parTrans" cxnId="{51B34E8C-043A-4400-820F-D469303DAB3A}">
      <dgm:prSet/>
      <dgm:spPr/>
      <dgm:t>
        <a:bodyPr/>
        <a:lstStyle/>
        <a:p>
          <a:endParaRPr lang="es-CL"/>
        </a:p>
      </dgm:t>
    </dgm:pt>
    <dgm:pt modelId="{C0BD6866-6020-47D0-9807-3AFD410327A7}" type="sibTrans" cxnId="{51B34E8C-043A-4400-820F-D469303DAB3A}">
      <dgm:prSet/>
      <dgm:spPr/>
      <dgm:t>
        <a:bodyPr/>
        <a:lstStyle/>
        <a:p>
          <a:endParaRPr lang="es-CL"/>
        </a:p>
      </dgm:t>
    </dgm:pt>
    <dgm:pt modelId="{07F12F6B-62F8-445B-823F-90FBAE3C9B52}">
      <dgm:prSet phldrT="[Texto]" custT="1"/>
      <dgm:spPr/>
      <dgm:t>
        <a:bodyPr anchor="ctr"/>
        <a:lstStyle/>
        <a:p>
          <a:pPr algn="ctr"/>
          <a:r>
            <a:rPr lang="es-CL" sz="1200" b="0" smtClean="0">
              <a:effectLst/>
            </a:rPr>
            <a:t>Diseño y evaluación económica de paraderos</a:t>
          </a:r>
          <a:endParaRPr lang="es-CL" sz="1200" b="0" dirty="0">
            <a:effectLst/>
          </a:endParaRPr>
        </a:p>
      </dgm:t>
    </dgm:pt>
    <dgm:pt modelId="{3192368D-B5DF-4873-885B-A2EB930E20D9}" type="parTrans" cxnId="{445BE9D4-7D47-4645-9911-8A79FADCD417}">
      <dgm:prSet/>
      <dgm:spPr/>
      <dgm:t>
        <a:bodyPr/>
        <a:lstStyle/>
        <a:p>
          <a:endParaRPr lang="es-CL"/>
        </a:p>
      </dgm:t>
    </dgm:pt>
    <dgm:pt modelId="{AAAB5010-F516-4548-B9F5-34C390F2751F}" type="sibTrans" cxnId="{445BE9D4-7D47-4645-9911-8A79FADCD417}">
      <dgm:prSet/>
      <dgm:spPr/>
      <dgm:t>
        <a:bodyPr/>
        <a:lstStyle/>
        <a:p>
          <a:endParaRPr lang="es-CL"/>
        </a:p>
      </dgm:t>
    </dgm:pt>
    <dgm:pt modelId="{2FA61C5D-06F4-4CD7-A657-A3D77046528A}">
      <dgm:prSet phldrT="[Texto]" custT="1"/>
      <dgm:spPr/>
      <dgm:t>
        <a:bodyPr anchor="ctr"/>
        <a:lstStyle/>
        <a:p>
          <a:pPr algn="ctr"/>
          <a:r>
            <a:rPr lang="es-CL" sz="1200" b="0" smtClean="0">
              <a:effectLst/>
            </a:rPr>
            <a:t>Propuesta de diseño de señales informativas en paradas y paraderos</a:t>
          </a:r>
          <a:endParaRPr lang="es-CL" sz="1200" b="0" dirty="0">
            <a:effectLst/>
          </a:endParaRPr>
        </a:p>
      </dgm:t>
    </dgm:pt>
    <dgm:pt modelId="{8EC1A489-B863-4DD5-B1B4-77AC03D959E5}" type="parTrans" cxnId="{5F047446-8CB6-42D0-A67D-64266CFC4B4B}">
      <dgm:prSet/>
      <dgm:spPr/>
      <dgm:t>
        <a:bodyPr/>
        <a:lstStyle/>
        <a:p>
          <a:endParaRPr lang="en-US"/>
        </a:p>
      </dgm:t>
    </dgm:pt>
    <dgm:pt modelId="{36CB6F63-DD14-4687-B822-E7AB397BB66F}" type="sibTrans" cxnId="{5F047446-8CB6-42D0-A67D-64266CFC4B4B}">
      <dgm:prSet/>
      <dgm:spPr/>
      <dgm:t>
        <a:bodyPr/>
        <a:lstStyle/>
        <a:p>
          <a:endParaRPr lang="en-US"/>
        </a:p>
      </dgm:t>
    </dgm:pt>
    <dgm:pt modelId="{181F39F6-1297-47EA-B822-89DD8FBE6318}">
      <dgm:prSet custT="1"/>
      <dgm:spPr/>
      <dgm:t>
        <a:bodyPr anchor="ctr"/>
        <a:lstStyle/>
        <a:p>
          <a:pPr algn="ctr"/>
          <a:r>
            <a:rPr lang="es-CL" sz="1200" dirty="0" smtClean="0"/>
            <a:t>Propuesta de intervención en señalética existente</a:t>
          </a:r>
          <a:endParaRPr lang="es-CL" sz="1200" dirty="0"/>
        </a:p>
      </dgm:t>
    </dgm:pt>
    <dgm:pt modelId="{FCC9ADF9-2C02-4499-B3A1-B795CEE720CF}" type="parTrans" cxnId="{7461F153-F7FC-4278-9C25-448C3C05A5C9}">
      <dgm:prSet/>
      <dgm:spPr/>
      <dgm:t>
        <a:bodyPr/>
        <a:lstStyle/>
        <a:p>
          <a:endParaRPr lang="en-US"/>
        </a:p>
      </dgm:t>
    </dgm:pt>
    <dgm:pt modelId="{2597A34C-7755-442F-AFC3-56F744F9D4DE}" type="sibTrans" cxnId="{7461F153-F7FC-4278-9C25-448C3C05A5C9}">
      <dgm:prSet/>
      <dgm:spPr/>
      <dgm:t>
        <a:bodyPr/>
        <a:lstStyle/>
        <a:p>
          <a:endParaRPr lang="en-US"/>
        </a:p>
      </dgm:t>
    </dgm:pt>
    <dgm:pt modelId="{3CD10B45-27BD-42D1-9864-FC5ACF430F3A}">
      <dgm:prSet custT="1"/>
      <dgm:spPr/>
      <dgm:t>
        <a:bodyPr anchor="ctr"/>
        <a:lstStyle/>
        <a:p>
          <a:pPr algn="ctr"/>
          <a:r>
            <a:rPr lang="es-CL" sz="1200" dirty="0" smtClean="0"/>
            <a:t>Propuesta de instalación de señalética</a:t>
          </a:r>
          <a:endParaRPr lang="es-CL" sz="1200" dirty="0"/>
        </a:p>
      </dgm:t>
    </dgm:pt>
    <dgm:pt modelId="{2364CB6E-C0A9-4082-ACFF-A9E77709CB7B}" type="parTrans" cxnId="{73DA8F2C-DA70-4EF5-97C7-83A71FCD033B}">
      <dgm:prSet/>
      <dgm:spPr/>
      <dgm:t>
        <a:bodyPr/>
        <a:lstStyle/>
        <a:p>
          <a:endParaRPr lang="en-US"/>
        </a:p>
      </dgm:t>
    </dgm:pt>
    <dgm:pt modelId="{78D06C0A-302F-402C-8535-3A4CEA20A7E2}" type="sibTrans" cxnId="{73DA8F2C-DA70-4EF5-97C7-83A71FCD033B}">
      <dgm:prSet/>
      <dgm:spPr/>
      <dgm:t>
        <a:bodyPr/>
        <a:lstStyle/>
        <a:p>
          <a:endParaRPr lang="en-US"/>
        </a:p>
      </dgm:t>
    </dgm:pt>
    <dgm:pt modelId="{D4772EDE-A250-4FB5-B8F2-060F89034BB0}" type="pres">
      <dgm:prSet presAssocID="{94829BAA-2283-4BC5-88A9-01D0915013B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812C8B10-8212-4733-86C3-F011190A412C}" type="pres">
      <dgm:prSet presAssocID="{EB2FF25B-312D-426A-8834-1858D12B04EB}" presName="linNode" presStyleCnt="0"/>
      <dgm:spPr/>
      <dgm:t>
        <a:bodyPr/>
        <a:lstStyle/>
        <a:p>
          <a:endParaRPr lang="en-US"/>
        </a:p>
      </dgm:t>
    </dgm:pt>
    <dgm:pt modelId="{64A6BE64-86B0-4BD1-8C49-5B5F8723DB3D}" type="pres">
      <dgm:prSet presAssocID="{EB2FF25B-312D-426A-8834-1858D12B04EB}" presName="parent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884A4CB-2E63-479B-B785-3F50912D82BF}" type="pres">
      <dgm:prSet presAssocID="{EB2FF25B-312D-426A-8834-1858D12B04EB}" presName="childShp" presStyleLbl="bgAccFollowNode1" presStyleIdx="0" presStyleCnt="6" custLinFactNeighborX="-1961" custLinFactNeighborY="-20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BF03DFA-88AE-47A9-8ED3-457E6BCF1AF7}" type="pres">
      <dgm:prSet presAssocID="{D99E9403-DE94-4D93-8676-54169F19373A}" presName="spacing" presStyleCnt="0"/>
      <dgm:spPr/>
      <dgm:t>
        <a:bodyPr/>
        <a:lstStyle/>
        <a:p>
          <a:endParaRPr lang="en-US"/>
        </a:p>
      </dgm:t>
    </dgm:pt>
    <dgm:pt modelId="{4AE48CF8-D98A-48A5-BF2F-398A5510F2E6}" type="pres">
      <dgm:prSet presAssocID="{A23450BC-AF88-46AC-B930-1B72B7C4B1F1}" presName="linNode" presStyleCnt="0"/>
      <dgm:spPr/>
      <dgm:t>
        <a:bodyPr/>
        <a:lstStyle/>
        <a:p>
          <a:endParaRPr lang="en-US"/>
        </a:p>
      </dgm:t>
    </dgm:pt>
    <dgm:pt modelId="{D52A059B-7072-46F1-8E41-F88EB239AF56}" type="pres">
      <dgm:prSet presAssocID="{A23450BC-AF88-46AC-B930-1B72B7C4B1F1}" presName="parent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944D067-5190-4445-B4E8-38958ECBAE28}" type="pres">
      <dgm:prSet presAssocID="{A23450BC-AF88-46AC-B930-1B72B7C4B1F1}" presName="childShp" presStyleLbl="bgAccFollowNode1" presStyleIdx="1" presStyleCnt="6" custScaleY="232770" custLinFactNeighborX="2920" custLinFactNeighborY="10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69B16C8-F238-42D7-A864-487224338E3F}" type="pres">
      <dgm:prSet presAssocID="{CE060A05-FF70-4ECC-9F3C-B29678F8E311}" presName="spacing" presStyleCnt="0"/>
      <dgm:spPr/>
      <dgm:t>
        <a:bodyPr/>
        <a:lstStyle/>
        <a:p>
          <a:endParaRPr lang="en-US"/>
        </a:p>
      </dgm:t>
    </dgm:pt>
    <dgm:pt modelId="{712B92F7-C543-4BD8-871A-46CF5B0B9AB3}" type="pres">
      <dgm:prSet presAssocID="{34770EF7-F684-4F3E-98EA-E2FF37460D89}" presName="linNode" presStyleCnt="0"/>
      <dgm:spPr/>
      <dgm:t>
        <a:bodyPr/>
        <a:lstStyle/>
        <a:p>
          <a:endParaRPr lang="en-US"/>
        </a:p>
      </dgm:t>
    </dgm:pt>
    <dgm:pt modelId="{6152081B-1F15-4D10-ABD4-A58C9CAA5913}" type="pres">
      <dgm:prSet presAssocID="{34770EF7-F684-4F3E-98EA-E2FF37460D89}" presName="parent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52B446B-DB49-4F03-9F08-184C8919A5F1}" type="pres">
      <dgm:prSet presAssocID="{34770EF7-F684-4F3E-98EA-E2FF37460D89}" presName="childShp" presStyleLbl="b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041AEC4-98A8-4728-8CC6-8A546AF6EB7A}" type="pres">
      <dgm:prSet presAssocID="{C4419700-276E-4CF3-8E29-34D31905694F}" presName="spacing" presStyleCnt="0"/>
      <dgm:spPr/>
      <dgm:t>
        <a:bodyPr/>
        <a:lstStyle/>
        <a:p>
          <a:endParaRPr lang="en-US"/>
        </a:p>
      </dgm:t>
    </dgm:pt>
    <dgm:pt modelId="{A3F3CBB9-EB51-480F-804E-EB2F0499B3E4}" type="pres">
      <dgm:prSet presAssocID="{DEBA6520-A7B7-45C7-B0EB-BF99A910BD7C}" presName="linNode" presStyleCnt="0"/>
      <dgm:spPr/>
      <dgm:t>
        <a:bodyPr/>
        <a:lstStyle/>
        <a:p>
          <a:endParaRPr lang="en-US"/>
        </a:p>
      </dgm:t>
    </dgm:pt>
    <dgm:pt modelId="{DCB0C7F0-32D9-4D29-8820-B05AEA03D97A}" type="pres">
      <dgm:prSet presAssocID="{DEBA6520-A7B7-45C7-B0EB-BF99A910BD7C}" presName="parent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777F21C-F428-47D7-B5CD-C4EC04B9846B}" type="pres">
      <dgm:prSet presAssocID="{DEBA6520-A7B7-45C7-B0EB-BF99A910BD7C}" presName="childShp" presStyleLbl="bgAccFollowNode1" presStyleIdx="3" presStyleCnt="6" custScaleY="12124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E617B30-FE0E-4E44-98E1-FBC0EB823C60}" type="pres">
      <dgm:prSet presAssocID="{732D5A2E-5D9E-47E3-8730-4CD5C7A07260}" presName="spacing" presStyleCnt="0"/>
      <dgm:spPr/>
      <dgm:t>
        <a:bodyPr/>
        <a:lstStyle/>
        <a:p>
          <a:endParaRPr lang="en-US"/>
        </a:p>
      </dgm:t>
    </dgm:pt>
    <dgm:pt modelId="{2436758D-152C-4B11-90A3-93F491EB1D21}" type="pres">
      <dgm:prSet presAssocID="{A3FF89F0-0A77-402A-819A-9E9ADCE1A01C}" presName="linNode" presStyleCnt="0"/>
      <dgm:spPr/>
      <dgm:t>
        <a:bodyPr/>
        <a:lstStyle/>
        <a:p>
          <a:endParaRPr lang="en-US"/>
        </a:p>
      </dgm:t>
    </dgm:pt>
    <dgm:pt modelId="{04E2A2D6-7206-4E5D-81DE-A710D821A8EB}" type="pres">
      <dgm:prSet presAssocID="{A3FF89F0-0A77-402A-819A-9E9ADCE1A01C}" presName="parent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9D87C08-C4B6-4BDC-A538-3F788C128925}" type="pres">
      <dgm:prSet presAssocID="{A3FF89F0-0A77-402A-819A-9E9ADCE1A01C}" presName="childShp" presStyleLbl="b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F7CD2D9-763D-42BC-BFBE-BD0AD4189C5D}" type="pres">
      <dgm:prSet presAssocID="{5AC6FF40-0DB9-4EE7-A33B-C4C7F8DD0605}" presName="spacing" presStyleCnt="0"/>
      <dgm:spPr/>
      <dgm:t>
        <a:bodyPr/>
        <a:lstStyle/>
        <a:p>
          <a:endParaRPr lang="en-US"/>
        </a:p>
      </dgm:t>
    </dgm:pt>
    <dgm:pt modelId="{7DDA82BF-C280-45E1-A5F1-249148BF3F92}" type="pres">
      <dgm:prSet presAssocID="{35091FFB-B2A0-438C-AC2B-BB172DF8E52F}" presName="linNode" presStyleCnt="0"/>
      <dgm:spPr/>
      <dgm:t>
        <a:bodyPr/>
        <a:lstStyle/>
        <a:p>
          <a:endParaRPr lang="en-US"/>
        </a:p>
      </dgm:t>
    </dgm:pt>
    <dgm:pt modelId="{967088EC-BABE-444C-8755-9915778725A3}" type="pres">
      <dgm:prSet presAssocID="{35091FFB-B2A0-438C-AC2B-BB172DF8E52F}" presName="parent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EFCA48A-A954-4BB9-9400-0942AD95DD1D}" type="pres">
      <dgm:prSet presAssocID="{35091FFB-B2A0-438C-AC2B-BB172DF8E52F}" presName="childShp" presStyleLbl="b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B3501E57-E4F3-4D3A-B922-013CC98B8DAD}" type="presOf" srcId="{0AA121A2-1297-45EC-88F3-65100603FEE8}" destId="{2884A4CB-2E63-479B-B785-3F50912D82BF}" srcOrd="0" destOrd="0" presId="urn:microsoft.com/office/officeart/2005/8/layout/vList6"/>
    <dgm:cxn modelId="{0E45835D-0BEB-408A-AFB2-E4C85F698302}" type="presOf" srcId="{3CD10B45-27BD-42D1-9864-FC5ACF430F3A}" destId="{4777F21C-F428-47D7-B5CD-C4EC04B9846B}" srcOrd="0" destOrd="2" presId="urn:microsoft.com/office/officeart/2005/8/layout/vList6"/>
    <dgm:cxn modelId="{5F047446-8CB6-42D0-A67D-64266CFC4B4B}" srcId="{A23450BC-AF88-46AC-B930-1B72B7C4B1F1}" destId="{2FA61C5D-06F4-4CD7-A657-A3D77046528A}" srcOrd="4" destOrd="0" parTransId="{8EC1A489-B863-4DD5-B1B4-77AC03D959E5}" sibTransId="{36CB6F63-DD14-4687-B822-E7AB397BB66F}"/>
    <dgm:cxn modelId="{C242F5F0-CC0F-452B-89D6-61470D49BB9B}" type="presOf" srcId="{DEBA6520-A7B7-45C7-B0EB-BF99A910BD7C}" destId="{DCB0C7F0-32D9-4D29-8820-B05AEA03D97A}" srcOrd="0" destOrd="0" presId="urn:microsoft.com/office/officeart/2005/8/layout/vList6"/>
    <dgm:cxn modelId="{60D45BFE-7C86-497F-964B-399DB04D4035}" type="presOf" srcId="{34770EF7-F684-4F3E-98EA-E2FF37460D89}" destId="{6152081B-1F15-4D10-ABD4-A58C9CAA5913}" srcOrd="0" destOrd="0" presId="urn:microsoft.com/office/officeart/2005/8/layout/vList6"/>
    <dgm:cxn modelId="{59EBAE98-AF84-4AE2-9808-557CD9D0CFBD}" type="presOf" srcId="{43FE5169-6ECE-4DB9-A4F9-E1C267B4FE53}" destId="{9944D067-5190-4445-B4E8-38958ECBAE28}" srcOrd="0" destOrd="1" presId="urn:microsoft.com/office/officeart/2005/8/layout/vList6"/>
    <dgm:cxn modelId="{899C13E1-6D9A-4A7F-8078-D286598E615C}" srcId="{DEBA6520-A7B7-45C7-B0EB-BF99A910BD7C}" destId="{5A0D5B60-C168-4F1F-BE78-8AD3786B2AAD}" srcOrd="0" destOrd="0" parTransId="{654ED2F2-0E8B-41E6-B2D6-320DBF34EDC2}" sibTransId="{FB76BF14-AF1D-4534-AAD8-ACE85160ACB1}"/>
    <dgm:cxn modelId="{A16F2A28-8AE8-4263-A270-003C48F6CD98}" srcId="{35091FFB-B2A0-438C-AC2B-BB172DF8E52F}" destId="{CE55D6D6-BAD4-46BE-BE71-D7A8B87F2711}" srcOrd="0" destOrd="0" parTransId="{82447C47-47DB-481B-A93E-380AC41272F2}" sibTransId="{DC273868-5589-41DC-B591-032818676B43}"/>
    <dgm:cxn modelId="{DF866BFF-147C-4286-83A7-42AF57BEE946}" srcId="{A23450BC-AF88-46AC-B930-1B72B7C4B1F1}" destId="{43FE5169-6ECE-4DB9-A4F9-E1C267B4FE53}" srcOrd="1" destOrd="0" parTransId="{7707F1B4-1E97-4A84-BA93-CF729121BB24}" sibTransId="{279632E7-17F7-4693-B5CA-18D55B816319}"/>
    <dgm:cxn modelId="{A5EDD2E8-2FCB-49EE-9378-D3313614B844}" type="presOf" srcId="{91F61824-D21A-44D2-8E78-CAB77473E965}" destId="{2884A4CB-2E63-479B-B785-3F50912D82BF}" srcOrd="0" destOrd="1" presId="urn:microsoft.com/office/officeart/2005/8/layout/vList6"/>
    <dgm:cxn modelId="{5BC998F5-4966-4807-BA6A-C9148D3480CC}" srcId="{94829BAA-2283-4BC5-88A9-01D0915013B2}" destId="{A3FF89F0-0A77-402A-819A-9E9ADCE1A01C}" srcOrd="4" destOrd="0" parTransId="{1626A8C3-0CFA-4E78-87A7-87C3435C8932}" sibTransId="{5AC6FF40-0DB9-4EE7-A33B-C4C7F8DD0605}"/>
    <dgm:cxn modelId="{8EB29339-3270-49D9-9627-3EBE84D5623A}" srcId="{94829BAA-2283-4BC5-88A9-01D0915013B2}" destId="{DEBA6520-A7B7-45C7-B0EB-BF99A910BD7C}" srcOrd="3" destOrd="0" parTransId="{F403633C-40FE-4D6F-BB7F-EAA27753A2D7}" sibTransId="{732D5A2E-5D9E-47E3-8730-4CD5C7A07260}"/>
    <dgm:cxn modelId="{366205DA-9634-418E-AF40-B152B659B7B3}" type="presOf" srcId="{A3FF89F0-0A77-402A-819A-9E9ADCE1A01C}" destId="{04E2A2D6-7206-4E5D-81DE-A710D821A8EB}" srcOrd="0" destOrd="0" presId="urn:microsoft.com/office/officeart/2005/8/layout/vList6"/>
    <dgm:cxn modelId="{9C3C1223-64EB-41B0-8650-76DAA6A7A0DD}" type="presOf" srcId="{181F39F6-1297-47EA-B822-89DD8FBE6318}" destId="{4777F21C-F428-47D7-B5CD-C4EC04B9846B}" srcOrd="0" destOrd="1" presId="urn:microsoft.com/office/officeart/2005/8/layout/vList6"/>
    <dgm:cxn modelId="{73DA8F2C-DA70-4EF5-97C7-83A71FCD033B}" srcId="{DEBA6520-A7B7-45C7-B0EB-BF99A910BD7C}" destId="{3CD10B45-27BD-42D1-9864-FC5ACF430F3A}" srcOrd="2" destOrd="0" parTransId="{2364CB6E-C0A9-4082-ACFF-A9E77709CB7B}" sibTransId="{78D06C0A-302F-402C-8535-3A4CEA20A7E2}"/>
    <dgm:cxn modelId="{E0F01451-BFB2-4B6B-98A5-89423329C6BC}" srcId="{94829BAA-2283-4BC5-88A9-01D0915013B2}" destId="{A23450BC-AF88-46AC-B930-1B72B7C4B1F1}" srcOrd="1" destOrd="0" parTransId="{3338C105-B98E-4B18-938C-81C6730A3ABA}" sibTransId="{CE060A05-FF70-4ECC-9F3C-B29678F8E311}"/>
    <dgm:cxn modelId="{C0733CA8-E0B4-47A8-B789-CA5D53C78E4D}" type="presOf" srcId="{5A0D5B60-C168-4F1F-BE78-8AD3786B2AAD}" destId="{4777F21C-F428-47D7-B5CD-C4EC04B9846B}" srcOrd="0" destOrd="0" presId="urn:microsoft.com/office/officeart/2005/8/layout/vList6"/>
    <dgm:cxn modelId="{F0522499-A481-4D82-B75A-CB84E0B716F0}" type="presOf" srcId="{2F3D63E4-B8CF-4CA7-A9FC-02F61DD7C39D}" destId="{752B446B-DB49-4F03-9F08-184C8919A5F1}" srcOrd="0" destOrd="1" presId="urn:microsoft.com/office/officeart/2005/8/layout/vList6"/>
    <dgm:cxn modelId="{B755D373-B364-4ED5-8B07-38DA4F8B15EE}" srcId="{94829BAA-2283-4BC5-88A9-01D0915013B2}" destId="{35091FFB-B2A0-438C-AC2B-BB172DF8E52F}" srcOrd="5" destOrd="0" parTransId="{C99D2D25-AA40-47BD-BE75-C72EF5141751}" sibTransId="{3DD579E8-F249-44E3-8EC4-E50DFE3E2392}"/>
    <dgm:cxn modelId="{2E5ED925-2129-4C80-866B-3A0F8663D3C1}" type="presOf" srcId="{94829BAA-2283-4BC5-88A9-01D0915013B2}" destId="{D4772EDE-A250-4FB5-B8F2-060F89034BB0}" srcOrd="0" destOrd="0" presId="urn:microsoft.com/office/officeart/2005/8/layout/vList6"/>
    <dgm:cxn modelId="{445BE9D4-7D47-4645-9911-8A79FADCD417}" srcId="{A23450BC-AF88-46AC-B930-1B72B7C4B1F1}" destId="{07F12F6B-62F8-445B-823F-90FBAE3C9B52}" srcOrd="3" destOrd="0" parTransId="{3192368D-B5DF-4873-885B-A2EB930E20D9}" sibTransId="{AAAB5010-F516-4548-B9F5-34C390F2751F}"/>
    <dgm:cxn modelId="{9517893E-0688-4CB7-93C7-897F03565EE5}" type="presOf" srcId="{CE55D6D6-BAD4-46BE-BE71-D7A8B87F2711}" destId="{7EFCA48A-A954-4BB9-9400-0942AD95DD1D}" srcOrd="0" destOrd="0" presId="urn:microsoft.com/office/officeart/2005/8/layout/vList6"/>
    <dgm:cxn modelId="{998D0FB4-192B-46A4-9FC0-CB1E9CD505ED}" srcId="{EB2FF25B-312D-426A-8834-1858D12B04EB}" destId="{0AA121A2-1297-45EC-88F3-65100603FEE8}" srcOrd="0" destOrd="0" parTransId="{828853B6-5B2A-4FC5-A623-CA7B6AF38272}" sibTransId="{EC25B514-1B54-4838-A384-EEA5D5FC06E4}"/>
    <dgm:cxn modelId="{517B066F-9F54-4FBD-B899-9E11465473AA}" type="presOf" srcId="{DFF1C182-9383-43E7-8786-277427FA36B4}" destId="{99D87C08-C4B6-4BDC-A538-3F788C128925}" srcOrd="0" destOrd="0" presId="urn:microsoft.com/office/officeart/2005/8/layout/vList6"/>
    <dgm:cxn modelId="{7B2553A2-DB26-4330-829A-14CB0178B41D}" srcId="{A3FF89F0-0A77-402A-819A-9E9ADCE1A01C}" destId="{DFF1C182-9383-43E7-8786-277427FA36B4}" srcOrd="0" destOrd="0" parTransId="{BDFED937-2D37-41B6-9778-A4F22E2A941A}" sibTransId="{45759A65-6335-41E7-9D51-7BDE1BB9F191}"/>
    <dgm:cxn modelId="{31A79E88-1153-4554-8905-4505E72A6976}" srcId="{A23450BC-AF88-46AC-B930-1B72B7C4B1F1}" destId="{B092DAFB-662F-428F-817D-AF0D68368C20}" srcOrd="0" destOrd="0" parTransId="{14F37FAD-24C0-4C09-B827-4DCA7B7A3909}" sibTransId="{EBC5DEE0-80BE-4D14-9F1C-067663ED6145}"/>
    <dgm:cxn modelId="{4A023FD6-9EBD-4622-BADE-6515A21829DA}" type="presOf" srcId="{A23450BC-AF88-46AC-B930-1B72B7C4B1F1}" destId="{D52A059B-7072-46F1-8E41-F88EB239AF56}" srcOrd="0" destOrd="0" presId="urn:microsoft.com/office/officeart/2005/8/layout/vList6"/>
    <dgm:cxn modelId="{4867C5A1-CA68-44CD-86F6-A71E0BDD6FCF}" srcId="{34770EF7-F684-4F3E-98EA-E2FF37460D89}" destId="{1AD0AF22-BAC1-4358-B440-2F2E7E46B68F}" srcOrd="0" destOrd="0" parTransId="{7B88BF56-D051-4D14-B602-B8F7E4AA9AFB}" sibTransId="{06CABBF1-4DAF-4DB5-ADCD-F1B61EB54C1F}"/>
    <dgm:cxn modelId="{B98C00C4-8F14-4F16-BB91-7361D3F929BB}" type="presOf" srcId="{80209267-A394-4349-8A96-9A4AA0F6F5CB}" destId="{9944D067-5190-4445-B4E8-38958ECBAE28}" srcOrd="0" destOrd="2" presId="urn:microsoft.com/office/officeart/2005/8/layout/vList6"/>
    <dgm:cxn modelId="{C7562E38-5542-4C76-8353-041AD0BAF384}" type="presOf" srcId="{1AD0AF22-BAC1-4358-B440-2F2E7E46B68F}" destId="{752B446B-DB49-4F03-9F08-184C8919A5F1}" srcOrd="0" destOrd="0" presId="urn:microsoft.com/office/officeart/2005/8/layout/vList6"/>
    <dgm:cxn modelId="{96A05BAD-CECE-4FB6-B12E-27F433C0E871}" type="presOf" srcId="{07F12F6B-62F8-445B-823F-90FBAE3C9B52}" destId="{9944D067-5190-4445-B4E8-38958ECBAE28}" srcOrd="0" destOrd="3" presId="urn:microsoft.com/office/officeart/2005/8/layout/vList6"/>
    <dgm:cxn modelId="{C1275FD6-FDA6-4D36-9377-B0AD1664C146}" type="presOf" srcId="{EB2FF25B-312D-426A-8834-1858D12B04EB}" destId="{64A6BE64-86B0-4BD1-8C49-5B5F8723DB3D}" srcOrd="0" destOrd="0" presId="urn:microsoft.com/office/officeart/2005/8/layout/vList6"/>
    <dgm:cxn modelId="{60A99F8E-9CEB-4345-BB2A-458B4BF58E1C}" srcId="{94829BAA-2283-4BC5-88A9-01D0915013B2}" destId="{EB2FF25B-312D-426A-8834-1858D12B04EB}" srcOrd="0" destOrd="0" parTransId="{98D54339-A6C6-474B-9B6F-34AB0CFDC05E}" sibTransId="{D99E9403-DE94-4D93-8676-54169F19373A}"/>
    <dgm:cxn modelId="{12F7FFA2-70E3-4D6A-BF14-96E2B0F82447}" srcId="{EB2FF25B-312D-426A-8834-1858D12B04EB}" destId="{91F61824-D21A-44D2-8E78-CAB77473E965}" srcOrd="1" destOrd="0" parTransId="{3A136569-362C-4D0C-9CFA-FDA4B8FF2830}" sibTransId="{CA0407D9-6EAE-4423-811C-DD9F272DA949}"/>
    <dgm:cxn modelId="{456F08D3-E667-43E0-909B-D1AE9B076C0D}" type="presOf" srcId="{2FA61C5D-06F4-4CD7-A657-A3D77046528A}" destId="{9944D067-5190-4445-B4E8-38958ECBAE28}" srcOrd="0" destOrd="4" presId="urn:microsoft.com/office/officeart/2005/8/layout/vList6"/>
    <dgm:cxn modelId="{9A0FAD7A-92F1-48E7-AFB3-44EE47119DFB}" type="presOf" srcId="{B092DAFB-662F-428F-817D-AF0D68368C20}" destId="{9944D067-5190-4445-B4E8-38958ECBAE28}" srcOrd="0" destOrd="0" presId="urn:microsoft.com/office/officeart/2005/8/layout/vList6"/>
    <dgm:cxn modelId="{51B34E8C-043A-4400-820F-D469303DAB3A}" srcId="{A23450BC-AF88-46AC-B930-1B72B7C4B1F1}" destId="{80209267-A394-4349-8A96-9A4AA0F6F5CB}" srcOrd="2" destOrd="0" parTransId="{BD815998-87BD-4724-AC5A-2E2FBB5C2630}" sibTransId="{C0BD6866-6020-47D0-9807-3AFD410327A7}"/>
    <dgm:cxn modelId="{44345D88-7C8D-4D73-B62D-F63431D8F945}" type="presOf" srcId="{35091FFB-B2A0-438C-AC2B-BB172DF8E52F}" destId="{967088EC-BABE-444C-8755-9915778725A3}" srcOrd="0" destOrd="0" presId="urn:microsoft.com/office/officeart/2005/8/layout/vList6"/>
    <dgm:cxn modelId="{17072216-10A6-484F-96E2-DDC5DC95B5EB}" srcId="{34770EF7-F684-4F3E-98EA-E2FF37460D89}" destId="{2F3D63E4-B8CF-4CA7-A9FC-02F61DD7C39D}" srcOrd="1" destOrd="0" parTransId="{109E2437-B2F7-4840-A957-2214EE4769BA}" sibTransId="{07E3AC4B-CE29-4923-B849-95A04A49AB5D}"/>
    <dgm:cxn modelId="{7461F153-F7FC-4278-9C25-448C3C05A5C9}" srcId="{DEBA6520-A7B7-45C7-B0EB-BF99A910BD7C}" destId="{181F39F6-1297-47EA-B822-89DD8FBE6318}" srcOrd="1" destOrd="0" parTransId="{FCC9ADF9-2C02-4499-B3A1-B795CEE720CF}" sibTransId="{2597A34C-7755-442F-AFC3-56F744F9D4DE}"/>
    <dgm:cxn modelId="{DA901F4A-19D5-4ED1-9BE3-4D344FCF6E4C}" srcId="{94829BAA-2283-4BC5-88A9-01D0915013B2}" destId="{34770EF7-F684-4F3E-98EA-E2FF37460D89}" srcOrd="2" destOrd="0" parTransId="{69FCCB0D-9573-4323-A5B8-3E813DD1CD9E}" sibTransId="{C4419700-276E-4CF3-8E29-34D31905694F}"/>
    <dgm:cxn modelId="{D85E4217-CF1D-4194-8E26-0ADB6AC83913}" type="presParOf" srcId="{D4772EDE-A250-4FB5-B8F2-060F89034BB0}" destId="{812C8B10-8212-4733-86C3-F011190A412C}" srcOrd="0" destOrd="0" presId="urn:microsoft.com/office/officeart/2005/8/layout/vList6"/>
    <dgm:cxn modelId="{C9FFC8C6-24F0-410A-A48B-1578E0A779A1}" type="presParOf" srcId="{812C8B10-8212-4733-86C3-F011190A412C}" destId="{64A6BE64-86B0-4BD1-8C49-5B5F8723DB3D}" srcOrd="0" destOrd="0" presId="urn:microsoft.com/office/officeart/2005/8/layout/vList6"/>
    <dgm:cxn modelId="{8951241B-9108-4E7E-A83D-7BB61F8D82CD}" type="presParOf" srcId="{812C8B10-8212-4733-86C3-F011190A412C}" destId="{2884A4CB-2E63-479B-B785-3F50912D82BF}" srcOrd="1" destOrd="0" presId="urn:microsoft.com/office/officeart/2005/8/layout/vList6"/>
    <dgm:cxn modelId="{ABC58C44-7F80-4820-AB6A-10D96DEDB843}" type="presParOf" srcId="{D4772EDE-A250-4FB5-B8F2-060F89034BB0}" destId="{FBF03DFA-88AE-47A9-8ED3-457E6BCF1AF7}" srcOrd="1" destOrd="0" presId="urn:microsoft.com/office/officeart/2005/8/layout/vList6"/>
    <dgm:cxn modelId="{99FF8E0F-C2E6-40F2-A666-0FBCD711AA6C}" type="presParOf" srcId="{D4772EDE-A250-4FB5-B8F2-060F89034BB0}" destId="{4AE48CF8-D98A-48A5-BF2F-398A5510F2E6}" srcOrd="2" destOrd="0" presId="urn:microsoft.com/office/officeart/2005/8/layout/vList6"/>
    <dgm:cxn modelId="{5A4A29DF-488E-44F9-81FD-B6614FCF95B8}" type="presParOf" srcId="{4AE48CF8-D98A-48A5-BF2F-398A5510F2E6}" destId="{D52A059B-7072-46F1-8E41-F88EB239AF56}" srcOrd="0" destOrd="0" presId="urn:microsoft.com/office/officeart/2005/8/layout/vList6"/>
    <dgm:cxn modelId="{70EE455E-FB65-4B76-BE0E-889ED3F1DD74}" type="presParOf" srcId="{4AE48CF8-D98A-48A5-BF2F-398A5510F2E6}" destId="{9944D067-5190-4445-B4E8-38958ECBAE28}" srcOrd="1" destOrd="0" presId="urn:microsoft.com/office/officeart/2005/8/layout/vList6"/>
    <dgm:cxn modelId="{299DC915-8E2F-4836-AA53-276BD4940910}" type="presParOf" srcId="{D4772EDE-A250-4FB5-B8F2-060F89034BB0}" destId="{A69B16C8-F238-42D7-A864-487224338E3F}" srcOrd="3" destOrd="0" presId="urn:microsoft.com/office/officeart/2005/8/layout/vList6"/>
    <dgm:cxn modelId="{682082F1-E0CE-4BC3-883E-61C4B13D2C62}" type="presParOf" srcId="{D4772EDE-A250-4FB5-B8F2-060F89034BB0}" destId="{712B92F7-C543-4BD8-871A-46CF5B0B9AB3}" srcOrd="4" destOrd="0" presId="urn:microsoft.com/office/officeart/2005/8/layout/vList6"/>
    <dgm:cxn modelId="{ECC240A9-E8B1-4E38-A3B7-2AE5C90EC888}" type="presParOf" srcId="{712B92F7-C543-4BD8-871A-46CF5B0B9AB3}" destId="{6152081B-1F15-4D10-ABD4-A58C9CAA5913}" srcOrd="0" destOrd="0" presId="urn:microsoft.com/office/officeart/2005/8/layout/vList6"/>
    <dgm:cxn modelId="{9A493223-6C1F-465F-ABF4-7338C0A96D43}" type="presParOf" srcId="{712B92F7-C543-4BD8-871A-46CF5B0B9AB3}" destId="{752B446B-DB49-4F03-9F08-184C8919A5F1}" srcOrd="1" destOrd="0" presId="urn:microsoft.com/office/officeart/2005/8/layout/vList6"/>
    <dgm:cxn modelId="{1FDD4D8C-587C-4752-8941-336840736FFC}" type="presParOf" srcId="{D4772EDE-A250-4FB5-B8F2-060F89034BB0}" destId="{2041AEC4-98A8-4728-8CC6-8A546AF6EB7A}" srcOrd="5" destOrd="0" presId="urn:microsoft.com/office/officeart/2005/8/layout/vList6"/>
    <dgm:cxn modelId="{43B6FFE0-402E-46A0-BCEB-849A7D70EF5A}" type="presParOf" srcId="{D4772EDE-A250-4FB5-B8F2-060F89034BB0}" destId="{A3F3CBB9-EB51-480F-804E-EB2F0499B3E4}" srcOrd="6" destOrd="0" presId="urn:microsoft.com/office/officeart/2005/8/layout/vList6"/>
    <dgm:cxn modelId="{163E2407-C22A-4F56-BA69-E8E8EA08457C}" type="presParOf" srcId="{A3F3CBB9-EB51-480F-804E-EB2F0499B3E4}" destId="{DCB0C7F0-32D9-4D29-8820-B05AEA03D97A}" srcOrd="0" destOrd="0" presId="urn:microsoft.com/office/officeart/2005/8/layout/vList6"/>
    <dgm:cxn modelId="{41F5B0F9-E3DC-4525-8D0C-156A3E2F325B}" type="presParOf" srcId="{A3F3CBB9-EB51-480F-804E-EB2F0499B3E4}" destId="{4777F21C-F428-47D7-B5CD-C4EC04B9846B}" srcOrd="1" destOrd="0" presId="urn:microsoft.com/office/officeart/2005/8/layout/vList6"/>
    <dgm:cxn modelId="{04DB719C-F8D8-44CA-965D-4EF4A6325DB0}" type="presParOf" srcId="{D4772EDE-A250-4FB5-B8F2-060F89034BB0}" destId="{AE617B30-FE0E-4E44-98E1-FBC0EB823C60}" srcOrd="7" destOrd="0" presId="urn:microsoft.com/office/officeart/2005/8/layout/vList6"/>
    <dgm:cxn modelId="{D8531CE7-F48A-46CD-82B1-5940B7C5E5B4}" type="presParOf" srcId="{D4772EDE-A250-4FB5-B8F2-060F89034BB0}" destId="{2436758D-152C-4B11-90A3-93F491EB1D21}" srcOrd="8" destOrd="0" presId="urn:microsoft.com/office/officeart/2005/8/layout/vList6"/>
    <dgm:cxn modelId="{4CDD9D8B-C8D0-4B4E-A1DF-9B413014D464}" type="presParOf" srcId="{2436758D-152C-4B11-90A3-93F491EB1D21}" destId="{04E2A2D6-7206-4E5D-81DE-A710D821A8EB}" srcOrd="0" destOrd="0" presId="urn:microsoft.com/office/officeart/2005/8/layout/vList6"/>
    <dgm:cxn modelId="{EEEAAF48-38FF-4C09-9D26-A7BC5EA7D923}" type="presParOf" srcId="{2436758D-152C-4B11-90A3-93F491EB1D21}" destId="{99D87C08-C4B6-4BDC-A538-3F788C128925}" srcOrd="1" destOrd="0" presId="urn:microsoft.com/office/officeart/2005/8/layout/vList6"/>
    <dgm:cxn modelId="{952721AF-2BFD-4445-94BD-8BE64C05BE18}" type="presParOf" srcId="{D4772EDE-A250-4FB5-B8F2-060F89034BB0}" destId="{DF7CD2D9-763D-42BC-BFBE-BD0AD4189C5D}" srcOrd="9" destOrd="0" presId="urn:microsoft.com/office/officeart/2005/8/layout/vList6"/>
    <dgm:cxn modelId="{087D8497-5C91-49E7-962C-DCA55BD4C7A8}" type="presParOf" srcId="{D4772EDE-A250-4FB5-B8F2-060F89034BB0}" destId="{7DDA82BF-C280-45E1-A5F1-249148BF3F92}" srcOrd="10" destOrd="0" presId="urn:microsoft.com/office/officeart/2005/8/layout/vList6"/>
    <dgm:cxn modelId="{2144D213-F716-444F-8863-09CD6A37E31C}" type="presParOf" srcId="{7DDA82BF-C280-45E1-A5F1-249148BF3F92}" destId="{967088EC-BABE-444C-8755-9915778725A3}" srcOrd="0" destOrd="0" presId="urn:microsoft.com/office/officeart/2005/8/layout/vList6"/>
    <dgm:cxn modelId="{1C78C0A8-B7DD-4381-B0CC-E1A77F562C19}" type="presParOf" srcId="{7DDA82BF-C280-45E1-A5F1-249148BF3F92}" destId="{7EFCA48A-A954-4BB9-9400-0942AD95DD1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4829BAA-2283-4BC5-88A9-01D0915013B2}" type="doc">
      <dgm:prSet loTypeId="urn:microsoft.com/office/officeart/2005/8/layout/vList6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CL"/>
        </a:p>
      </dgm:t>
    </dgm:pt>
    <dgm:pt modelId="{EB2FF25B-312D-426A-8834-1858D12B04EB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es-CL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Tarea Base</a:t>
          </a:r>
          <a:endParaRPr lang="es-CL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98D54339-A6C6-474B-9B6F-34AB0CFDC05E}" type="par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D99E9403-DE94-4D93-8676-54169F19373A}" type="sib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0AA121A2-1297-45EC-88F3-65100603FEE8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Catastro de Servicios </a:t>
          </a:r>
          <a:endParaRPr lang="es-CL" sz="1200" b="0" dirty="0">
            <a:effectLst/>
          </a:endParaRPr>
        </a:p>
      </dgm:t>
    </dgm:pt>
    <dgm:pt modelId="{828853B6-5B2A-4FC5-A623-CA7B6AF38272}" type="parTrans" cxnId="{998D0FB4-192B-46A4-9FC0-CB1E9CD505ED}">
      <dgm:prSet/>
      <dgm:spPr/>
      <dgm:t>
        <a:bodyPr/>
        <a:lstStyle/>
        <a:p>
          <a:pPr algn="ctr"/>
          <a:endParaRPr lang="es-CL" sz="1100"/>
        </a:p>
      </dgm:t>
    </dgm:pt>
    <dgm:pt modelId="{EC25B514-1B54-4838-A384-EEA5D5FC06E4}" type="sibTrans" cxnId="{998D0FB4-192B-46A4-9FC0-CB1E9CD505ED}">
      <dgm:prSet/>
      <dgm:spPr/>
      <dgm:t>
        <a:bodyPr/>
        <a:lstStyle/>
        <a:p>
          <a:pPr algn="ctr"/>
          <a:endParaRPr lang="es-CL" sz="1100"/>
        </a:p>
      </dgm:t>
    </dgm:pt>
    <dgm:pt modelId="{91F61824-D21A-44D2-8E78-CAB77473E965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Trazado Área de Estudio</a:t>
          </a:r>
          <a:endParaRPr lang="es-CL" sz="1200" b="0" dirty="0">
            <a:effectLst/>
          </a:endParaRPr>
        </a:p>
      </dgm:t>
    </dgm:pt>
    <dgm:pt modelId="{3A136569-362C-4D0C-9CFA-FDA4B8FF2830}" type="parTrans" cxnId="{12F7FFA2-70E3-4D6A-BF14-96E2B0F82447}">
      <dgm:prSet/>
      <dgm:spPr/>
      <dgm:t>
        <a:bodyPr/>
        <a:lstStyle/>
        <a:p>
          <a:pPr algn="ctr"/>
          <a:endParaRPr lang="es-CL" sz="1100"/>
        </a:p>
      </dgm:t>
    </dgm:pt>
    <dgm:pt modelId="{CA0407D9-6EAE-4423-811C-DD9F272DA949}" type="sibTrans" cxnId="{12F7FFA2-70E3-4D6A-BF14-96E2B0F82447}">
      <dgm:prSet/>
      <dgm:spPr/>
      <dgm:t>
        <a:bodyPr/>
        <a:lstStyle/>
        <a:p>
          <a:pPr algn="ctr"/>
          <a:endParaRPr lang="es-CL" sz="1100"/>
        </a:p>
      </dgm:t>
    </dgm:pt>
    <dgm:pt modelId="{A23450BC-AF88-46AC-B930-1B72B7C4B1F1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1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8C105-B98E-4B18-938C-81C6730A3ABA}" type="par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CE060A05-FF70-4ECC-9F3C-B29678F8E311}" type="sib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B092DAFB-662F-428F-817D-AF0D68368C20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Catastro de paradas y paraderos</a:t>
          </a:r>
          <a:endParaRPr lang="es-CL" sz="1200" b="0" dirty="0">
            <a:effectLst/>
          </a:endParaRPr>
        </a:p>
      </dgm:t>
    </dgm:pt>
    <dgm:pt modelId="{14F37FAD-24C0-4C09-B827-4DCA7B7A3909}" type="parTrans" cxnId="{31A79E88-1153-4554-8905-4505E72A6976}">
      <dgm:prSet/>
      <dgm:spPr/>
      <dgm:t>
        <a:bodyPr/>
        <a:lstStyle/>
        <a:p>
          <a:pPr algn="ctr"/>
          <a:endParaRPr lang="es-CL" sz="1100"/>
        </a:p>
      </dgm:t>
    </dgm:pt>
    <dgm:pt modelId="{EBC5DEE0-80BE-4D14-9F1C-067663ED6145}" type="sibTrans" cxnId="{31A79E88-1153-4554-8905-4505E72A6976}">
      <dgm:prSet/>
      <dgm:spPr/>
      <dgm:t>
        <a:bodyPr/>
        <a:lstStyle/>
        <a:p>
          <a:pPr algn="ctr"/>
          <a:endParaRPr lang="es-CL" sz="1100"/>
        </a:p>
      </dgm:t>
    </dgm:pt>
    <dgm:pt modelId="{34770EF7-F684-4F3E-98EA-E2FF37460D89}">
      <dgm:prSet custT="1"/>
      <dgm:spPr/>
      <dgm:t>
        <a:bodyPr/>
        <a:lstStyle/>
        <a:p>
          <a:pPr algn="ctr"/>
          <a:r>
            <a:rPr lang="es-CL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2</a:t>
          </a:r>
          <a:endParaRPr lang="es-CL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FCCB0D-9573-4323-A5B8-3E813DD1CD9E}" type="parTrans" cxnId="{DA901F4A-19D5-4ED1-9BE3-4D344FCF6E4C}">
      <dgm:prSet/>
      <dgm:spPr/>
      <dgm:t>
        <a:bodyPr/>
        <a:lstStyle/>
        <a:p>
          <a:pPr algn="ctr"/>
          <a:endParaRPr lang="es-CL" sz="1100"/>
        </a:p>
      </dgm:t>
    </dgm:pt>
    <dgm:pt modelId="{C4419700-276E-4CF3-8E29-34D31905694F}" type="sibTrans" cxnId="{DA901F4A-19D5-4ED1-9BE3-4D344FCF6E4C}">
      <dgm:prSet/>
      <dgm:spPr/>
      <dgm:t>
        <a:bodyPr/>
        <a:lstStyle/>
        <a:p>
          <a:pPr algn="ctr"/>
          <a:endParaRPr lang="es-CL" sz="1100"/>
        </a:p>
      </dgm:t>
    </dgm:pt>
    <dgm:pt modelId="{1AD0AF22-BAC1-4358-B440-2F2E7E46B68F}">
      <dgm:prSet custT="1"/>
      <dgm:spPr/>
      <dgm:t>
        <a:bodyPr anchor="ctr"/>
        <a:lstStyle/>
        <a:p>
          <a:pPr algn="ctr"/>
          <a:r>
            <a:rPr lang="es-CL" sz="1200" b="1" dirty="0" smtClean="0">
              <a:solidFill>
                <a:srgbClr val="57626E"/>
              </a:solidFill>
              <a:effectLst/>
            </a:rPr>
            <a:t>Catastro estado de Carpetas</a:t>
          </a:r>
          <a:endParaRPr lang="es-CL" sz="1200" b="0" dirty="0">
            <a:solidFill>
              <a:srgbClr val="57626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88BF56-D051-4D14-B602-B8F7E4AA9AFB}" type="parTrans" cxnId="{4867C5A1-CA68-44CD-86F6-A71E0BDD6FCF}">
      <dgm:prSet/>
      <dgm:spPr/>
      <dgm:t>
        <a:bodyPr/>
        <a:lstStyle/>
        <a:p>
          <a:pPr algn="ctr"/>
          <a:endParaRPr lang="es-CL" sz="1100"/>
        </a:p>
      </dgm:t>
    </dgm:pt>
    <dgm:pt modelId="{06CABBF1-4DAF-4DB5-ADCD-F1B61EB54C1F}" type="sibTrans" cxnId="{4867C5A1-CA68-44CD-86F6-A71E0BDD6FCF}">
      <dgm:prSet/>
      <dgm:spPr/>
      <dgm:t>
        <a:bodyPr/>
        <a:lstStyle/>
        <a:p>
          <a:pPr algn="ctr"/>
          <a:endParaRPr lang="es-CL" sz="1100"/>
        </a:p>
      </dgm:t>
    </dgm:pt>
    <dgm:pt modelId="{43FE5169-6ECE-4DB9-A4F9-E1C267B4FE53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Análisis del estado de construcción</a:t>
          </a:r>
          <a:endParaRPr lang="es-CL" sz="1200" b="0" dirty="0">
            <a:effectLst/>
          </a:endParaRPr>
        </a:p>
      </dgm:t>
    </dgm:pt>
    <dgm:pt modelId="{7707F1B4-1E97-4A84-BA93-CF729121BB24}" type="parTrans" cxnId="{DF866BFF-147C-4286-83A7-42AF57BEE946}">
      <dgm:prSet/>
      <dgm:spPr/>
      <dgm:t>
        <a:bodyPr/>
        <a:lstStyle/>
        <a:p>
          <a:endParaRPr lang="es-CL"/>
        </a:p>
      </dgm:t>
    </dgm:pt>
    <dgm:pt modelId="{279632E7-17F7-4693-B5CA-18D55B816319}" type="sibTrans" cxnId="{DF866BFF-147C-4286-83A7-42AF57BEE946}">
      <dgm:prSet/>
      <dgm:spPr/>
      <dgm:t>
        <a:bodyPr/>
        <a:lstStyle/>
        <a:p>
          <a:endParaRPr lang="es-CL"/>
        </a:p>
      </dgm:t>
    </dgm:pt>
    <dgm:pt modelId="{80209267-A394-4349-8A96-9A4AA0F6F5CB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Propuestas de paradas y paraderos</a:t>
          </a:r>
          <a:endParaRPr lang="es-CL" sz="1200" b="0" dirty="0">
            <a:effectLst/>
          </a:endParaRPr>
        </a:p>
      </dgm:t>
    </dgm:pt>
    <dgm:pt modelId="{BD815998-87BD-4724-AC5A-2E2FBB5C2630}" type="parTrans" cxnId="{51B34E8C-043A-4400-820F-D469303DAB3A}">
      <dgm:prSet/>
      <dgm:spPr/>
      <dgm:t>
        <a:bodyPr/>
        <a:lstStyle/>
        <a:p>
          <a:endParaRPr lang="es-CL"/>
        </a:p>
      </dgm:t>
    </dgm:pt>
    <dgm:pt modelId="{C0BD6866-6020-47D0-9807-3AFD410327A7}" type="sibTrans" cxnId="{51B34E8C-043A-4400-820F-D469303DAB3A}">
      <dgm:prSet/>
      <dgm:spPr/>
      <dgm:t>
        <a:bodyPr/>
        <a:lstStyle/>
        <a:p>
          <a:endParaRPr lang="es-CL"/>
        </a:p>
      </dgm:t>
    </dgm:pt>
    <dgm:pt modelId="{07F12F6B-62F8-445B-823F-90FBAE3C9B52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Diseño y evaluación económica de paraderos</a:t>
          </a:r>
          <a:endParaRPr lang="es-CL" sz="1200" b="0" dirty="0">
            <a:effectLst/>
          </a:endParaRPr>
        </a:p>
      </dgm:t>
    </dgm:pt>
    <dgm:pt modelId="{3192368D-B5DF-4873-885B-A2EB930E20D9}" type="parTrans" cxnId="{445BE9D4-7D47-4645-9911-8A79FADCD417}">
      <dgm:prSet/>
      <dgm:spPr/>
      <dgm:t>
        <a:bodyPr/>
        <a:lstStyle/>
        <a:p>
          <a:endParaRPr lang="es-CL"/>
        </a:p>
      </dgm:t>
    </dgm:pt>
    <dgm:pt modelId="{AAAB5010-F516-4548-B9F5-34C390F2751F}" type="sibTrans" cxnId="{445BE9D4-7D47-4645-9911-8A79FADCD417}">
      <dgm:prSet/>
      <dgm:spPr/>
      <dgm:t>
        <a:bodyPr/>
        <a:lstStyle/>
        <a:p>
          <a:endParaRPr lang="es-CL"/>
        </a:p>
      </dgm:t>
    </dgm:pt>
    <dgm:pt modelId="{2FA61C5D-06F4-4CD7-A657-A3D77046528A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Propuesta de diseño de señales informativas en paradas y paraderos</a:t>
          </a:r>
          <a:endParaRPr lang="es-CL" sz="1200" b="0" dirty="0">
            <a:effectLst/>
          </a:endParaRPr>
        </a:p>
      </dgm:t>
    </dgm:pt>
    <dgm:pt modelId="{8EC1A489-B863-4DD5-B1B4-77AC03D959E5}" type="parTrans" cxnId="{5F047446-8CB6-42D0-A67D-64266CFC4B4B}">
      <dgm:prSet/>
      <dgm:spPr/>
      <dgm:t>
        <a:bodyPr/>
        <a:lstStyle/>
        <a:p>
          <a:endParaRPr lang="en-US"/>
        </a:p>
      </dgm:t>
    </dgm:pt>
    <dgm:pt modelId="{36CB6F63-DD14-4687-B822-E7AB397BB66F}" type="sibTrans" cxnId="{5F047446-8CB6-42D0-A67D-64266CFC4B4B}">
      <dgm:prSet/>
      <dgm:spPr/>
      <dgm:t>
        <a:bodyPr/>
        <a:lstStyle/>
        <a:p>
          <a:endParaRPr lang="en-US"/>
        </a:p>
      </dgm:t>
    </dgm:pt>
    <dgm:pt modelId="{7A42F428-BBA3-425F-8F31-A06CE8499706}">
      <dgm:prSet custT="1"/>
      <dgm:spPr/>
      <dgm:t>
        <a:bodyPr anchor="ctr"/>
        <a:lstStyle/>
        <a:p>
          <a:pPr algn="ctr"/>
          <a:r>
            <a:rPr lang="es-CL" sz="14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Propuestas de  Intervención [Conservación)</a:t>
          </a:r>
          <a:endParaRPr lang="es-CL" sz="1200" b="0" dirty="0">
            <a:solidFill>
              <a:srgbClr val="57626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C54C3A-9874-42B9-8566-007BCB5EFF26}" type="parTrans" cxnId="{86B53054-580E-4391-BD00-E22338EA000E}">
      <dgm:prSet/>
      <dgm:spPr/>
      <dgm:t>
        <a:bodyPr/>
        <a:lstStyle/>
        <a:p>
          <a:endParaRPr lang="en-US"/>
        </a:p>
      </dgm:t>
    </dgm:pt>
    <dgm:pt modelId="{65887BD5-EE17-46F7-AA4B-F884326318EF}" type="sibTrans" cxnId="{86B53054-580E-4391-BD00-E22338EA000E}">
      <dgm:prSet/>
      <dgm:spPr/>
      <dgm:t>
        <a:bodyPr/>
        <a:lstStyle/>
        <a:p>
          <a:endParaRPr lang="en-US"/>
        </a:p>
      </dgm:t>
    </dgm:pt>
    <dgm:pt modelId="{D4772EDE-A250-4FB5-B8F2-060F89034BB0}" type="pres">
      <dgm:prSet presAssocID="{94829BAA-2283-4BC5-88A9-01D0915013B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812C8B10-8212-4733-86C3-F011190A412C}" type="pres">
      <dgm:prSet presAssocID="{EB2FF25B-312D-426A-8834-1858D12B04EB}" presName="linNode" presStyleCnt="0"/>
      <dgm:spPr/>
      <dgm:t>
        <a:bodyPr/>
        <a:lstStyle/>
        <a:p>
          <a:endParaRPr lang="en-US"/>
        </a:p>
      </dgm:t>
    </dgm:pt>
    <dgm:pt modelId="{64A6BE64-86B0-4BD1-8C49-5B5F8723DB3D}" type="pres">
      <dgm:prSet presAssocID="{EB2FF25B-312D-426A-8834-1858D12B04EB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884A4CB-2E63-479B-B785-3F50912D82BF}" type="pres">
      <dgm:prSet presAssocID="{EB2FF25B-312D-426A-8834-1858D12B04EB}" presName="childShp" presStyleLbl="bgAccFollowNode1" presStyleIdx="0" presStyleCnt="3" custLinFactNeighborX="-1961" custLinFactNeighborY="-20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BF03DFA-88AE-47A9-8ED3-457E6BCF1AF7}" type="pres">
      <dgm:prSet presAssocID="{D99E9403-DE94-4D93-8676-54169F19373A}" presName="spacing" presStyleCnt="0"/>
      <dgm:spPr/>
      <dgm:t>
        <a:bodyPr/>
        <a:lstStyle/>
        <a:p>
          <a:endParaRPr lang="en-US"/>
        </a:p>
      </dgm:t>
    </dgm:pt>
    <dgm:pt modelId="{4AE48CF8-D98A-48A5-BF2F-398A5510F2E6}" type="pres">
      <dgm:prSet presAssocID="{A23450BC-AF88-46AC-B930-1B72B7C4B1F1}" presName="linNode" presStyleCnt="0"/>
      <dgm:spPr/>
      <dgm:t>
        <a:bodyPr/>
        <a:lstStyle/>
        <a:p>
          <a:endParaRPr lang="en-US"/>
        </a:p>
      </dgm:t>
    </dgm:pt>
    <dgm:pt modelId="{D52A059B-7072-46F1-8E41-F88EB239AF56}" type="pres">
      <dgm:prSet presAssocID="{A23450BC-AF88-46AC-B930-1B72B7C4B1F1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944D067-5190-4445-B4E8-38958ECBAE28}" type="pres">
      <dgm:prSet presAssocID="{A23450BC-AF88-46AC-B930-1B72B7C4B1F1}" presName="childShp" presStyleLbl="bgAccFollowNode1" presStyleIdx="1" presStyleCnt="3" custScaleY="232770" custLinFactNeighborX="2920" custLinFactNeighborY="10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69B16C8-F238-42D7-A864-487224338E3F}" type="pres">
      <dgm:prSet presAssocID="{CE060A05-FF70-4ECC-9F3C-B29678F8E311}" presName="spacing" presStyleCnt="0"/>
      <dgm:spPr/>
      <dgm:t>
        <a:bodyPr/>
        <a:lstStyle/>
        <a:p>
          <a:endParaRPr lang="en-US"/>
        </a:p>
      </dgm:t>
    </dgm:pt>
    <dgm:pt modelId="{712B92F7-C543-4BD8-871A-46CF5B0B9AB3}" type="pres">
      <dgm:prSet presAssocID="{34770EF7-F684-4F3E-98EA-E2FF37460D89}" presName="linNode" presStyleCnt="0"/>
      <dgm:spPr/>
      <dgm:t>
        <a:bodyPr/>
        <a:lstStyle/>
        <a:p>
          <a:endParaRPr lang="en-US"/>
        </a:p>
      </dgm:t>
    </dgm:pt>
    <dgm:pt modelId="{6152081B-1F15-4D10-ABD4-A58C9CAA5913}" type="pres">
      <dgm:prSet presAssocID="{34770EF7-F684-4F3E-98EA-E2FF37460D89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52B446B-DB49-4F03-9F08-184C8919A5F1}" type="pres">
      <dgm:prSet presAssocID="{34770EF7-F684-4F3E-98EA-E2FF37460D89}" presName="childShp" presStyleLbl="bgAccFollowNode1" presStyleIdx="2" presStyleCnt="3" custLinFactNeighborX="2941" custLinFactNeighborY="-194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EC20A59B-089D-4BB4-89FA-265EB1EB222A}" type="presOf" srcId="{2FA61C5D-06F4-4CD7-A657-A3D77046528A}" destId="{9944D067-5190-4445-B4E8-38958ECBAE28}" srcOrd="0" destOrd="4" presId="urn:microsoft.com/office/officeart/2005/8/layout/vList6"/>
    <dgm:cxn modelId="{C7C3075F-60DD-4D15-8DD1-C89229EAD766}" type="presOf" srcId="{07F12F6B-62F8-445B-823F-90FBAE3C9B52}" destId="{9944D067-5190-4445-B4E8-38958ECBAE28}" srcOrd="0" destOrd="3" presId="urn:microsoft.com/office/officeart/2005/8/layout/vList6"/>
    <dgm:cxn modelId="{767AEFCB-FA50-481E-B252-EB081EA3ADB3}" type="presOf" srcId="{EB2FF25B-312D-426A-8834-1858D12B04EB}" destId="{64A6BE64-86B0-4BD1-8C49-5B5F8723DB3D}" srcOrd="0" destOrd="0" presId="urn:microsoft.com/office/officeart/2005/8/layout/vList6"/>
    <dgm:cxn modelId="{DA901F4A-19D5-4ED1-9BE3-4D344FCF6E4C}" srcId="{94829BAA-2283-4BC5-88A9-01D0915013B2}" destId="{34770EF7-F684-4F3E-98EA-E2FF37460D89}" srcOrd="2" destOrd="0" parTransId="{69FCCB0D-9573-4323-A5B8-3E813DD1CD9E}" sibTransId="{C4419700-276E-4CF3-8E29-34D31905694F}"/>
    <dgm:cxn modelId="{998D0FB4-192B-46A4-9FC0-CB1E9CD505ED}" srcId="{EB2FF25B-312D-426A-8834-1858D12B04EB}" destId="{0AA121A2-1297-45EC-88F3-65100603FEE8}" srcOrd="0" destOrd="0" parTransId="{828853B6-5B2A-4FC5-A623-CA7B6AF38272}" sibTransId="{EC25B514-1B54-4838-A384-EEA5D5FC06E4}"/>
    <dgm:cxn modelId="{F35D2819-E2F8-4017-A349-3EE47FD03FC1}" type="presOf" srcId="{80209267-A394-4349-8A96-9A4AA0F6F5CB}" destId="{9944D067-5190-4445-B4E8-38958ECBAE28}" srcOrd="0" destOrd="2" presId="urn:microsoft.com/office/officeart/2005/8/layout/vList6"/>
    <dgm:cxn modelId="{B0181C01-604A-48C6-87AD-2B6A954C2A49}" type="presOf" srcId="{A23450BC-AF88-46AC-B930-1B72B7C4B1F1}" destId="{D52A059B-7072-46F1-8E41-F88EB239AF56}" srcOrd="0" destOrd="0" presId="urn:microsoft.com/office/officeart/2005/8/layout/vList6"/>
    <dgm:cxn modelId="{51B34E8C-043A-4400-820F-D469303DAB3A}" srcId="{A23450BC-AF88-46AC-B930-1B72B7C4B1F1}" destId="{80209267-A394-4349-8A96-9A4AA0F6F5CB}" srcOrd="2" destOrd="0" parTransId="{BD815998-87BD-4724-AC5A-2E2FBB5C2630}" sibTransId="{C0BD6866-6020-47D0-9807-3AFD410327A7}"/>
    <dgm:cxn modelId="{31A79E88-1153-4554-8905-4505E72A6976}" srcId="{A23450BC-AF88-46AC-B930-1B72B7C4B1F1}" destId="{B092DAFB-662F-428F-817D-AF0D68368C20}" srcOrd="0" destOrd="0" parTransId="{14F37FAD-24C0-4C09-B827-4DCA7B7A3909}" sibTransId="{EBC5DEE0-80BE-4D14-9F1C-067663ED6145}"/>
    <dgm:cxn modelId="{CE21FA89-9A9C-47AD-AD15-912C2BB5AED6}" type="presOf" srcId="{0AA121A2-1297-45EC-88F3-65100603FEE8}" destId="{2884A4CB-2E63-479B-B785-3F50912D82BF}" srcOrd="0" destOrd="0" presId="urn:microsoft.com/office/officeart/2005/8/layout/vList6"/>
    <dgm:cxn modelId="{E074053F-33E3-4DEF-881F-7567A136FD90}" type="presOf" srcId="{34770EF7-F684-4F3E-98EA-E2FF37460D89}" destId="{6152081B-1F15-4D10-ABD4-A58C9CAA5913}" srcOrd="0" destOrd="0" presId="urn:microsoft.com/office/officeart/2005/8/layout/vList6"/>
    <dgm:cxn modelId="{C1A60966-1779-4E15-A650-CECA7ABB818E}" type="presOf" srcId="{B092DAFB-662F-428F-817D-AF0D68368C20}" destId="{9944D067-5190-4445-B4E8-38958ECBAE28}" srcOrd="0" destOrd="0" presId="urn:microsoft.com/office/officeart/2005/8/layout/vList6"/>
    <dgm:cxn modelId="{12F7FFA2-70E3-4D6A-BF14-96E2B0F82447}" srcId="{EB2FF25B-312D-426A-8834-1858D12B04EB}" destId="{91F61824-D21A-44D2-8E78-CAB77473E965}" srcOrd="1" destOrd="0" parTransId="{3A136569-362C-4D0C-9CFA-FDA4B8FF2830}" sibTransId="{CA0407D9-6EAE-4423-811C-DD9F272DA949}"/>
    <dgm:cxn modelId="{6EBE4849-94F2-4259-8EB1-FCA6BC5EA1DE}" type="presOf" srcId="{94829BAA-2283-4BC5-88A9-01D0915013B2}" destId="{D4772EDE-A250-4FB5-B8F2-060F89034BB0}" srcOrd="0" destOrd="0" presId="urn:microsoft.com/office/officeart/2005/8/layout/vList6"/>
    <dgm:cxn modelId="{1E31D0E2-20EA-4228-80E9-80703F4698B6}" type="presOf" srcId="{43FE5169-6ECE-4DB9-A4F9-E1C267B4FE53}" destId="{9944D067-5190-4445-B4E8-38958ECBAE28}" srcOrd="0" destOrd="1" presId="urn:microsoft.com/office/officeart/2005/8/layout/vList6"/>
    <dgm:cxn modelId="{30CF9967-4AC7-4B19-9FF5-2AF640496E7F}" type="presOf" srcId="{1AD0AF22-BAC1-4358-B440-2F2E7E46B68F}" destId="{752B446B-DB49-4F03-9F08-184C8919A5F1}" srcOrd="0" destOrd="0" presId="urn:microsoft.com/office/officeart/2005/8/layout/vList6"/>
    <dgm:cxn modelId="{E0F01451-BFB2-4B6B-98A5-89423329C6BC}" srcId="{94829BAA-2283-4BC5-88A9-01D0915013B2}" destId="{A23450BC-AF88-46AC-B930-1B72B7C4B1F1}" srcOrd="1" destOrd="0" parTransId="{3338C105-B98E-4B18-938C-81C6730A3ABA}" sibTransId="{CE060A05-FF70-4ECC-9F3C-B29678F8E311}"/>
    <dgm:cxn modelId="{86B53054-580E-4391-BD00-E22338EA000E}" srcId="{34770EF7-F684-4F3E-98EA-E2FF37460D89}" destId="{7A42F428-BBA3-425F-8F31-A06CE8499706}" srcOrd="1" destOrd="0" parTransId="{64C54C3A-9874-42B9-8566-007BCB5EFF26}" sibTransId="{65887BD5-EE17-46F7-AA4B-F884326318EF}"/>
    <dgm:cxn modelId="{1C9201BA-D0F3-4E80-BF87-78E6CAABE17E}" type="presOf" srcId="{7A42F428-BBA3-425F-8F31-A06CE8499706}" destId="{752B446B-DB49-4F03-9F08-184C8919A5F1}" srcOrd="0" destOrd="1" presId="urn:microsoft.com/office/officeart/2005/8/layout/vList6"/>
    <dgm:cxn modelId="{D9AD50A1-3EC4-4FD8-8318-75A0D4F5F3F6}" type="presOf" srcId="{91F61824-D21A-44D2-8E78-CAB77473E965}" destId="{2884A4CB-2E63-479B-B785-3F50912D82BF}" srcOrd="0" destOrd="1" presId="urn:microsoft.com/office/officeart/2005/8/layout/vList6"/>
    <dgm:cxn modelId="{4867C5A1-CA68-44CD-86F6-A71E0BDD6FCF}" srcId="{34770EF7-F684-4F3E-98EA-E2FF37460D89}" destId="{1AD0AF22-BAC1-4358-B440-2F2E7E46B68F}" srcOrd="0" destOrd="0" parTransId="{7B88BF56-D051-4D14-B602-B8F7E4AA9AFB}" sibTransId="{06CABBF1-4DAF-4DB5-ADCD-F1B61EB54C1F}"/>
    <dgm:cxn modelId="{60A99F8E-9CEB-4345-BB2A-458B4BF58E1C}" srcId="{94829BAA-2283-4BC5-88A9-01D0915013B2}" destId="{EB2FF25B-312D-426A-8834-1858D12B04EB}" srcOrd="0" destOrd="0" parTransId="{98D54339-A6C6-474B-9B6F-34AB0CFDC05E}" sibTransId="{D99E9403-DE94-4D93-8676-54169F19373A}"/>
    <dgm:cxn modelId="{445BE9D4-7D47-4645-9911-8A79FADCD417}" srcId="{A23450BC-AF88-46AC-B930-1B72B7C4B1F1}" destId="{07F12F6B-62F8-445B-823F-90FBAE3C9B52}" srcOrd="3" destOrd="0" parTransId="{3192368D-B5DF-4873-885B-A2EB930E20D9}" sibTransId="{AAAB5010-F516-4548-B9F5-34C390F2751F}"/>
    <dgm:cxn modelId="{5F047446-8CB6-42D0-A67D-64266CFC4B4B}" srcId="{A23450BC-AF88-46AC-B930-1B72B7C4B1F1}" destId="{2FA61C5D-06F4-4CD7-A657-A3D77046528A}" srcOrd="4" destOrd="0" parTransId="{8EC1A489-B863-4DD5-B1B4-77AC03D959E5}" sibTransId="{36CB6F63-DD14-4687-B822-E7AB397BB66F}"/>
    <dgm:cxn modelId="{DF866BFF-147C-4286-83A7-42AF57BEE946}" srcId="{A23450BC-AF88-46AC-B930-1B72B7C4B1F1}" destId="{43FE5169-6ECE-4DB9-A4F9-E1C267B4FE53}" srcOrd="1" destOrd="0" parTransId="{7707F1B4-1E97-4A84-BA93-CF729121BB24}" sibTransId="{279632E7-17F7-4693-B5CA-18D55B816319}"/>
    <dgm:cxn modelId="{9CC3A93B-E105-40D0-8AB0-69221D6D3FE6}" type="presParOf" srcId="{D4772EDE-A250-4FB5-B8F2-060F89034BB0}" destId="{812C8B10-8212-4733-86C3-F011190A412C}" srcOrd="0" destOrd="0" presId="urn:microsoft.com/office/officeart/2005/8/layout/vList6"/>
    <dgm:cxn modelId="{F0113FAD-582C-41D5-AF8F-DA3D51836C0B}" type="presParOf" srcId="{812C8B10-8212-4733-86C3-F011190A412C}" destId="{64A6BE64-86B0-4BD1-8C49-5B5F8723DB3D}" srcOrd="0" destOrd="0" presId="urn:microsoft.com/office/officeart/2005/8/layout/vList6"/>
    <dgm:cxn modelId="{8E752CCC-8BBE-4784-9167-5E874F251F10}" type="presParOf" srcId="{812C8B10-8212-4733-86C3-F011190A412C}" destId="{2884A4CB-2E63-479B-B785-3F50912D82BF}" srcOrd="1" destOrd="0" presId="urn:microsoft.com/office/officeart/2005/8/layout/vList6"/>
    <dgm:cxn modelId="{541FAED2-26BD-44D7-A3D5-B96B7FDCCB90}" type="presParOf" srcId="{D4772EDE-A250-4FB5-B8F2-060F89034BB0}" destId="{FBF03DFA-88AE-47A9-8ED3-457E6BCF1AF7}" srcOrd="1" destOrd="0" presId="urn:microsoft.com/office/officeart/2005/8/layout/vList6"/>
    <dgm:cxn modelId="{294446CB-FA59-4B2E-B09A-E9E8967FDE40}" type="presParOf" srcId="{D4772EDE-A250-4FB5-B8F2-060F89034BB0}" destId="{4AE48CF8-D98A-48A5-BF2F-398A5510F2E6}" srcOrd="2" destOrd="0" presId="urn:microsoft.com/office/officeart/2005/8/layout/vList6"/>
    <dgm:cxn modelId="{4B82179A-9E80-447F-B67F-7F9BA4F7DA18}" type="presParOf" srcId="{4AE48CF8-D98A-48A5-BF2F-398A5510F2E6}" destId="{D52A059B-7072-46F1-8E41-F88EB239AF56}" srcOrd="0" destOrd="0" presId="urn:microsoft.com/office/officeart/2005/8/layout/vList6"/>
    <dgm:cxn modelId="{31AE5219-B1AA-46C8-845F-88E4C45A06B8}" type="presParOf" srcId="{4AE48CF8-D98A-48A5-BF2F-398A5510F2E6}" destId="{9944D067-5190-4445-B4E8-38958ECBAE28}" srcOrd="1" destOrd="0" presId="urn:microsoft.com/office/officeart/2005/8/layout/vList6"/>
    <dgm:cxn modelId="{0DE8D115-ABB5-451C-BECB-3F0F6AD33476}" type="presParOf" srcId="{D4772EDE-A250-4FB5-B8F2-060F89034BB0}" destId="{A69B16C8-F238-42D7-A864-487224338E3F}" srcOrd="3" destOrd="0" presId="urn:microsoft.com/office/officeart/2005/8/layout/vList6"/>
    <dgm:cxn modelId="{C60BBD51-26F7-4FD0-B507-958C327051BE}" type="presParOf" srcId="{D4772EDE-A250-4FB5-B8F2-060F89034BB0}" destId="{712B92F7-C543-4BD8-871A-46CF5B0B9AB3}" srcOrd="4" destOrd="0" presId="urn:microsoft.com/office/officeart/2005/8/layout/vList6"/>
    <dgm:cxn modelId="{CF2E3B15-E356-495C-BC8C-F32AB2E3A8B5}" type="presParOf" srcId="{712B92F7-C543-4BD8-871A-46CF5B0B9AB3}" destId="{6152081B-1F15-4D10-ABD4-A58C9CAA5913}" srcOrd="0" destOrd="0" presId="urn:microsoft.com/office/officeart/2005/8/layout/vList6"/>
    <dgm:cxn modelId="{441FABAD-3B0D-4FE7-A636-7040E6C9FB0B}" type="presParOf" srcId="{712B92F7-C543-4BD8-871A-46CF5B0B9AB3}" destId="{752B446B-DB49-4F03-9F08-184C8919A5F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4829BAA-2283-4BC5-88A9-01D0915013B2}" type="doc">
      <dgm:prSet loTypeId="urn:microsoft.com/office/officeart/2005/8/layout/vList6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CL"/>
        </a:p>
      </dgm:t>
    </dgm:pt>
    <dgm:pt modelId="{EB2FF25B-312D-426A-8834-1858D12B04EB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es-CL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Tarea Base</a:t>
          </a:r>
          <a:endParaRPr lang="es-CL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98D54339-A6C6-474B-9B6F-34AB0CFDC05E}" type="par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D99E9403-DE94-4D93-8676-54169F19373A}" type="sib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0AA121A2-1297-45EC-88F3-65100603FEE8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Catastro de Servicios </a:t>
          </a:r>
          <a:endParaRPr lang="es-CL" sz="1200" b="0" dirty="0">
            <a:effectLst/>
          </a:endParaRPr>
        </a:p>
      </dgm:t>
    </dgm:pt>
    <dgm:pt modelId="{828853B6-5B2A-4FC5-A623-CA7B6AF38272}" type="parTrans" cxnId="{998D0FB4-192B-46A4-9FC0-CB1E9CD505ED}">
      <dgm:prSet/>
      <dgm:spPr/>
      <dgm:t>
        <a:bodyPr/>
        <a:lstStyle/>
        <a:p>
          <a:pPr algn="ctr"/>
          <a:endParaRPr lang="es-CL" sz="1100"/>
        </a:p>
      </dgm:t>
    </dgm:pt>
    <dgm:pt modelId="{EC25B514-1B54-4838-A384-EEA5D5FC06E4}" type="sibTrans" cxnId="{998D0FB4-192B-46A4-9FC0-CB1E9CD505ED}">
      <dgm:prSet/>
      <dgm:spPr/>
      <dgm:t>
        <a:bodyPr/>
        <a:lstStyle/>
        <a:p>
          <a:pPr algn="ctr"/>
          <a:endParaRPr lang="es-CL" sz="1100"/>
        </a:p>
      </dgm:t>
    </dgm:pt>
    <dgm:pt modelId="{91F61824-D21A-44D2-8E78-CAB77473E965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Trazado Área de Estudio</a:t>
          </a:r>
          <a:endParaRPr lang="es-CL" sz="1200" b="0" dirty="0">
            <a:effectLst/>
          </a:endParaRPr>
        </a:p>
      </dgm:t>
    </dgm:pt>
    <dgm:pt modelId="{3A136569-362C-4D0C-9CFA-FDA4B8FF2830}" type="parTrans" cxnId="{12F7FFA2-70E3-4D6A-BF14-96E2B0F82447}">
      <dgm:prSet/>
      <dgm:spPr/>
      <dgm:t>
        <a:bodyPr/>
        <a:lstStyle/>
        <a:p>
          <a:pPr algn="ctr"/>
          <a:endParaRPr lang="es-CL" sz="1100"/>
        </a:p>
      </dgm:t>
    </dgm:pt>
    <dgm:pt modelId="{CA0407D9-6EAE-4423-811C-DD9F272DA949}" type="sibTrans" cxnId="{12F7FFA2-70E3-4D6A-BF14-96E2B0F82447}">
      <dgm:prSet/>
      <dgm:spPr/>
      <dgm:t>
        <a:bodyPr/>
        <a:lstStyle/>
        <a:p>
          <a:pPr algn="ctr"/>
          <a:endParaRPr lang="es-CL" sz="1100"/>
        </a:p>
      </dgm:t>
    </dgm:pt>
    <dgm:pt modelId="{A23450BC-AF88-46AC-B930-1B72B7C4B1F1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1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8C105-B98E-4B18-938C-81C6730A3ABA}" type="par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CE060A05-FF70-4ECC-9F3C-B29678F8E311}" type="sib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B092DAFB-662F-428F-817D-AF0D68368C20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Catastro de paradas y paraderos</a:t>
          </a:r>
          <a:endParaRPr lang="es-CL" sz="1200" b="0" dirty="0">
            <a:effectLst/>
          </a:endParaRPr>
        </a:p>
      </dgm:t>
    </dgm:pt>
    <dgm:pt modelId="{14F37FAD-24C0-4C09-B827-4DCA7B7A3909}" type="parTrans" cxnId="{31A79E88-1153-4554-8905-4505E72A6976}">
      <dgm:prSet/>
      <dgm:spPr/>
      <dgm:t>
        <a:bodyPr/>
        <a:lstStyle/>
        <a:p>
          <a:pPr algn="ctr"/>
          <a:endParaRPr lang="es-CL" sz="1100"/>
        </a:p>
      </dgm:t>
    </dgm:pt>
    <dgm:pt modelId="{EBC5DEE0-80BE-4D14-9F1C-067663ED6145}" type="sibTrans" cxnId="{31A79E88-1153-4554-8905-4505E72A6976}">
      <dgm:prSet/>
      <dgm:spPr/>
      <dgm:t>
        <a:bodyPr/>
        <a:lstStyle/>
        <a:p>
          <a:pPr algn="ctr"/>
          <a:endParaRPr lang="es-CL" sz="1100"/>
        </a:p>
      </dgm:t>
    </dgm:pt>
    <dgm:pt modelId="{34770EF7-F684-4F3E-98EA-E2FF37460D89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es-CL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2</a:t>
          </a:r>
          <a:endParaRPr lang="es-CL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FCCB0D-9573-4323-A5B8-3E813DD1CD9E}" type="parTrans" cxnId="{DA901F4A-19D5-4ED1-9BE3-4D344FCF6E4C}">
      <dgm:prSet/>
      <dgm:spPr/>
      <dgm:t>
        <a:bodyPr/>
        <a:lstStyle/>
        <a:p>
          <a:pPr algn="ctr"/>
          <a:endParaRPr lang="es-CL" sz="1100"/>
        </a:p>
      </dgm:t>
    </dgm:pt>
    <dgm:pt modelId="{C4419700-276E-4CF3-8E29-34D31905694F}" type="sibTrans" cxnId="{DA901F4A-19D5-4ED1-9BE3-4D344FCF6E4C}">
      <dgm:prSet/>
      <dgm:spPr/>
      <dgm:t>
        <a:bodyPr/>
        <a:lstStyle/>
        <a:p>
          <a:pPr algn="ctr"/>
          <a:endParaRPr lang="es-CL" sz="1100"/>
        </a:p>
      </dgm:t>
    </dgm:pt>
    <dgm:pt modelId="{1AD0AF22-BAC1-4358-B440-2F2E7E46B68F}">
      <dgm:prSet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dirty="0" smtClean="0"/>
            <a:t>Catastro estado de carpetas</a:t>
          </a:r>
          <a:endParaRPr lang="es-CL" sz="1200" dirty="0"/>
        </a:p>
      </dgm:t>
    </dgm:pt>
    <dgm:pt modelId="{7B88BF56-D051-4D14-B602-B8F7E4AA9AFB}" type="parTrans" cxnId="{4867C5A1-CA68-44CD-86F6-A71E0BDD6FCF}">
      <dgm:prSet/>
      <dgm:spPr/>
      <dgm:t>
        <a:bodyPr/>
        <a:lstStyle/>
        <a:p>
          <a:pPr algn="ctr"/>
          <a:endParaRPr lang="es-CL" sz="1100"/>
        </a:p>
      </dgm:t>
    </dgm:pt>
    <dgm:pt modelId="{06CABBF1-4DAF-4DB5-ADCD-F1B61EB54C1F}" type="sibTrans" cxnId="{4867C5A1-CA68-44CD-86F6-A71E0BDD6FCF}">
      <dgm:prSet/>
      <dgm:spPr/>
      <dgm:t>
        <a:bodyPr/>
        <a:lstStyle/>
        <a:p>
          <a:pPr algn="ctr"/>
          <a:endParaRPr lang="es-CL" sz="1100"/>
        </a:p>
      </dgm:t>
    </dgm:pt>
    <dgm:pt modelId="{2F3D63E4-B8CF-4CA7-A9FC-02F61DD7C39D}">
      <dgm:prSet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dirty="0" smtClean="0"/>
            <a:t>Propuestas de  intervención [conservación)</a:t>
          </a:r>
          <a:endParaRPr lang="es-CL" sz="1200" dirty="0"/>
        </a:p>
      </dgm:t>
    </dgm:pt>
    <dgm:pt modelId="{109E2437-B2F7-4840-A957-2214EE4769BA}" type="parTrans" cxnId="{17072216-10A6-484F-96E2-DDC5DC95B5EB}">
      <dgm:prSet/>
      <dgm:spPr/>
      <dgm:t>
        <a:bodyPr/>
        <a:lstStyle/>
        <a:p>
          <a:pPr algn="ctr"/>
          <a:endParaRPr lang="es-CL" sz="1100"/>
        </a:p>
      </dgm:t>
    </dgm:pt>
    <dgm:pt modelId="{07E3AC4B-CE29-4923-B849-95A04A49AB5D}" type="sibTrans" cxnId="{17072216-10A6-484F-96E2-DDC5DC95B5EB}">
      <dgm:prSet/>
      <dgm:spPr/>
      <dgm:t>
        <a:bodyPr/>
        <a:lstStyle/>
        <a:p>
          <a:pPr algn="ctr"/>
          <a:endParaRPr lang="es-CL" sz="1100"/>
        </a:p>
      </dgm:t>
    </dgm:pt>
    <dgm:pt modelId="{43FE5169-6ECE-4DB9-A4F9-E1C267B4FE53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Análisis del estado de construcción</a:t>
          </a:r>
          <a:endParaRPr lang="es-CL" sz="1200" b="0" dirty="0">
            <a:effectLst/>
          </a:endParaRPr>
        </a:p>
      </dgm:t>
    </dgm:pt>
    <dgm:pt modelId="{7707F1B4-1E97-4A84-BA93-CF729121BB24}" type="parTrans" cxnId="{DF866BFF-147C-4286-83A7-42AF57BEE946}">
      <dgm:prSet/>
      <dgm:spPr/>
      <dgm:t>
        <a:bodyPr/>
        <a:lstStyle/>
        <a:p>
          <a:endParaRPr lang="es-CL"/>
        </a:p>
      </dgm:t>
    </dgm:pt>
    <dgm:pt modelId="{279632E7-17F7-4693-B5CA-18D55B816319}" type="sibTrans" cxnId="{DF866BFF-147C-4286-83A7-42AF57BEE946}">
      <dgm:prSet/>
      <dgm:spPr/>
      <dgm:t>
        <a:bodyPr/>
        <a:lstStyle/>
        <a:p>
          <a:endParaRPr lang="es-CL"/>
        </a:p>
      </dgm:t>
    </dgm:pt>
    <dgm:pt modelId="{80209267-A394-4349-8A96-9A4AA0F6F5CB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Propuestas de paradas y paraderos</a:t>
          </a:r>
          <a:endParaRPr lang="es-CL" sz="1200" b="0" dirty="0">
            <a:effectLst/>
          </a:endParaRPr>
        </a:p>
      </dgm:t>
    </dgm:pt>
    <dgm:pt modelId="{BD815998-87BD-4724-AC5A-2E2FBB5C2630}" type="parTrans" cxnId="{51B34E8C-043A-4400-820F-D469303DAB3A}">
      <dgm:prSet/>
      <dgm:spPr/>
      <dgm:t>
        <a:bodyPr/>
        <a:lstStyle/>
        <a:p>
          <a:endParaRPr lang="es-CL"/>
        </a:p>
      </dgm:t>
    </dgm:pt>
    <dgm:pt modelId="{C0BD6866-6020-47D0-9807-3AFD410327A7}" type="sibTrans" cxnId="{51B34E8C-043A-4400-820F-D469303DAB3A}">
      <dgm:prSet/>
      <dgm:spPr/>
      <dgm:t>
        <a:bodyPr/>
        <a:lstStyle/>
        <a:p>
          <a:endParaRPr lang="es-CL"/>
        </a:p>
      </dgm:t>
    </dgm:pt>
    <dgm:pt modelId="{07F12F6B-62F8-445B-823F-90FBAE3C9B52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Diseño y evaluación económica de paraderos</a:t>
          </a:r>
          <a:endParaRPr lang="es-CL" sz="1200" b="0" dirty="0">
            <a:effectLst/>
          </a:endParaRPr>
        </a:p>
      </dgm:t>
    </dgm:pt>
    <dgm:pt modelId="{3192368D-B5DF-4873-885B-A2EB930E20D9}" type="parTrans" cxnId="{445BE9D4-7D47-4645-9911-8A79FADCD417}">
      <dgm:prSet/>
      <dgm:spPr/>
      <dgm:t>
        <a:bodyPr/>
        <a:lstStyle/>
        <a:p>
          <a:endParaRPr lang="es-CL"/>
        </a:p>
      </dgm:t>
    </dgm:pt>
    <dgm:pt modelId="{AAAB5010-F516-4548-B9F5-34C390F2751F}" type="sibTrans" cxnId="{445BE9D4-7D47-4645-9911-8A79FADCD417}">
      <dgm:prSet/>
      <dgm:spPr/>
      <dgm:t>
        <a:bodyPr/>
        <a:lstStyle/>
        <a:p>
          <a:endParaRPr lang="es-CL"/>
        </a:p>
      </dgm:t>
    </dgm:pt>
    <dgm:pt modelId="{2FA61C5D-06F4-4CD7-A657-A3D77046528A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Propuesta de diseño de señales informativas en paradas y paraderos</a:t>
          </a:r>
          <a:endParaRPr lang="es-CL" sz="1200" b="0" dirty="0">
            <a:effectLst/>
          </a:endParaRPr>
        </a:p>
      </dgm:t>
    </dgm:pt>
    <dgm:pt modelId="{8EC1A489-B863-4DD5-B1B4-77AC03D959E5}" type="parTrans" cxnId="{5F047446-8CB6-42D0-A67D-64266CFC4B4B}">
      <dgm:prSet/>
      <dgm:spPr/>
      <dgm:t>
        <a:bodyPr/>
        <a:lstStyle/>
        <a:p>
          <a:endParaRPr lang="en-US"/>
        </a:p>
      </dgm:t>
    </dgm:pt>
    <dgm:pt modelId="{36CB6F63-DD14-4687-B822-E7AB397BB66F}" type="sibTrans" cxnId="{5F047446-8CB6-42D0-A67D-64266CFC4B4B}">
      <dgm:prSet/>
      <dgm:spPr/>
      <dgm:t>
        <a:bodyPr/>
        <a:lstStyle/>
        <a:p>
          <a:endParaRPr lang="en-US"/>
        </a:p>
      </dgm:t>
    </dgm:pt>
    <dgm:pt modelId="{DEBA6520-A7B7-45C7-B0EB-BF99A910BD7C}">
      <dgm:prSet custT="1"/>
      <dgm:spPr/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3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2D5A2E-5D9E-47E3-8730-4CD5C7A07260}" type="sibTrans" cxnId="{8EB29339-3270-49D9-9627-3EBE84D5623A}">
      <dgm:prSet/>
      <dgm:spPr/>
      <dgm:t>
        <a:bodyPr/>
        <a:lstStyle/>
        <a:p>
          <a:pPr algn="ctr"/>
          <a:endParaRPr lang="es-CL" sz="1100"/>
        </a:p>
      </dgm:t>
    </dgm:pt>
    <dgm:pt modelId="{F403633C-40FE-4D6F-BB7F-EAA27753A2D7}" type="parTrans" cxnId="{8EB29339-3270-49D9-9627-3EBE84D5623A}">
      <dgm:prSet/>
      <dgm:spPr/>
      <dgm:t>
        <a:bodyPr/>
        <a:lstStyle/>
        <a:p>
          <a:pPr algn="ctr"/>
          <a:endParaRPr lang="es-CL" sz="1100"/>
        </a:p>
      </dgm:t>
    </dgm:pt>
    <dgm:pt modelId="{3CD10B45-27BD-42D1-9864-FC5ACF430F3A}">
      <dgm:prSet custT="1"/>
      <dgm:spPr/>
      <dgm:t>
        <a:bodyPr anchor="ctr"/>
        <a:lstStyle/>
        <a:p>
          <a:pPr algn="ctr"/>
          <a:r>
            <a:rPr lang="es-CL" sz="1200" dirty="0" smtClean="0">
              <a:solidFill>
                <a:schemeClr val="tx2"/>
              </a:solidFill>
            </a:rPr>
            <a:t>Propuesta de instalación de señalética</a:t>
          </a:r>
          <a:endParaRPr lang="es-CL" sz="1200" dirty="0">
            <a:solidFill>
              <a:schemeClr val="tx2"/>
            </a:solidFill>
          </a:endParaRPr>
        </a:p>
      </dgm:t>
    </dgm:pt>
    <dgm:pt modelId="{78D06C0A-302F-402C-8535-3A4CEA20A7E2}" type="sibTrans" cxnId="{73DA8F2C-DA70-4EF5-97C7-83A71FCD033B}">
      <dgm:prSet/>
      <dgm:spPr/>
      <dgm:t>
        <a:bodyPr/>
        <a:lstStyle/>
        <a:p>
          <a:endParaRPr lang="en-US"/>
        </a:p>
      </dgm:t>
    </dgm:pt>
    <dgm:pt modelId="{2364CB6E-C0A9-4082-ACFF-A9E77709CB7B}" type="parTrans" cxnId="{73DA8F2C-DA70-4EF5-97C7-83A71FCD033B}">
      <dgm:prSet/>
      <dgm:spPr/>
      <dgm:t>
        <a:bodyPr/>
        <a:lstStyle/>
        <a:p>
          <a:endParaRPr lang="en-US"/>
        </a:p>
      </dgm:t>
    </dgm:pt>
    <dgm:pt modelId="{5A0D5B60-C168-4F1F-BE78-8AD3786B2AAD}">
      <dgm:prSet custT="1"/>
      <dgm:spPr/>
      <dgm:t>
        <a:bodyPr anchor="ctr"/>
        <a:lstStyle/>
        <a:p>
          <a:pPr algn="ctr"/>
          <a:r>
            <a:rPr lang="es-CL" sz="1400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Catastro señalética en rutas de estudio</a:t>
          </a:r>
          <a:endParaRPr lang="es-CL" sz="1400" dirty="0">
            <a:solidFill>
              <a:schemeClr val="accent3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76BF14-AF1D-4534-AAD8-ACE85160ACB1}" type="sibTrans" cxnId="{899C13E1-6D9A-4A7F-8078-D286598E615C}">
      <dgm:prSet/>
      <dgm:spPr/>
      <dgm:t>
        <a:bodyPr/>
        <a:lstStyle/>
        <a:p>
          <a:pPr algn="ctr"/>
          <a:endParaRPr lang="es-CL" sz="1100"/>
        </a:p>
      </dgm:t>
    </dgm:pt>
    <dgm:pt modelId="{654ED2F2-0E8B-41E6-B2D6-320DBF34EDC2}" type="parTrans" cxnId="{899C13E1-6D9A-4A7F-8078-D286598E615C}">
      <dgm:prSet/>
      <dgm:spPr/>
      <dgm:t>
        <a:bodyPr/>
        <a:lstStyle/>
        <a:p>
          <a:pPr algn="ctr"/>
          <a:endParaRPr lang="es-CL" sz="1100"/>
        </a:p>
      </dgm:t>
    </dgm:pt>
    <dgm:pt modelId="{2870BF40-65C1-49E6-BD5F-D312FC03364D}">
      <dgm:prSet custT="1"/>
      <dgm:spPr/>
      <dgm:t>
        <a:bodyPr anchor="ctr"/>
        <a:lstStyle/>
        <a:p>
          <a:pPr algn="ctr"/>
          <a:r>
            <a:rPr lang="es-CL" sz="1200" dirty="0" smtClean="0">
              <a:solidFill>
                <a:schemeClr val="tx2"/>
              </a:solidFill>
            </a:rPr>
            <a:t>Propuesta de intervención en señalética existente</a:t>
          </a:r>
          <a:endParaRPr lang="es-CL" sz="1400" dirty="0">
            <a:solidFill>
              <a:schemeClr val="accent3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534836-E22F-4811-8019-421BD851A5AA}" type="parTrans" cxnId="{18C06C27-251F-49AC-8B5A-52D137CF222C}">
      <dgm:prSet/>
      <dgm:spPr/>
      <dgm:t>
        <a:bodyPr/>
        <a:lstStyle/>
        <a:p>
          <a:endParaRPr lang="en-US"/>
        </a:p>
      </dgm:t>
    </dgm:pt>
    <dgm:pt modelId="{6A1EBC67-833D-4A0D-8B1C-A8ED631F3219}" type="sibTrans" cxnId="{18C06C27-251F-49AC-8B5A-52D137CF222C}">
      <dgm:prSet/>
      <dgm:spPr/>
      <dgm:t>
        <a:bodyPr/>
        <a:lstStyle/>
        <a:p>
          <a:endParaRPr lang="en-US"/>
        </a:p>
      </dgm:t>
    </dgm:pt>
    <dgm:pt modelId="{D4772EDE-A250-4FB5-B8F2-060F89034BB0}" type="pres">
      <dgm:prSet presAssocID="{94829BAA-2283-4BC5-88A9-01D0915013B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812C8B10-8212-4733-86C3-F011190A412C}" type="pres">
      <dgm:prSet presAssocID="{EB2FF25B-312D-426A-8834-1858D12B04EB}" presName="linNode" presStyleCnt="0"/>
      <dgm:spPr/>
      <dgm:t>
        <a:bodyPr/>
        <a:lstStyle/>
        <a:p>
          <a:endParaRPr lang="en-US"/>
        </a:p>
      </dgm:t>
    </dgm:pt>
    <dgm:pt modelId="{64A6BE64-86B0-4BD1-8C49-5B5F8723DB3D}" type="pres">
      <dgm:prSet presAssocID="{EB2FF25B-312D-426A-8834-1858D12B04EB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884A4CB-2E63-479B-B785-3F50912D82BF}" type="pres">
      <dgm:prSet presAssocID="{EB2FF25B-312D-426A-8834-1858D12B04EB}" presName="childShp" presStyleLbl="bgAccFollowNode1" presStyleIdx="0" presStyleCnt="4" custLinFactNeighborX="-1961" custLinFactNeighborY="-20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BF03DFA-88AE-47A9-8ED3-457E6BCF1AF7}" type="pres">
      <dgm:prSet presAssocID="{D99E9403-DE94-4D93-8676-54169F19373A}" presName="spacing" presStyleCnt="0"/>
      <dgm:spPr/>
      <dgm:t>
        <a:bodyPr/>
        <a:lstStyle/>
        <a:p>
          <a:endParaRPr lang="en-US"/>
        </a:p>
      </dgm:t>
    </dgm:pt>
    <dgm:pt modelId="{4AE48CF8-D98A-48A5-BF2F-398A5510F2E6}" type="pres">
      <dgm:prSet presAssocID="{A23450BC-AF88-46AC-B930-1B72B7C4B1F1}" presName="linNode" presStyleCnt="0"/>
      <dgm:spPr/>
      <dgm:t>
        <a:bodyPr/>
        <a:lstStyle/>
        <a:p>
          <a:endParaRPr lang="en-US"/>
        </a:p>
      </dgm:t>
    </dgm:pt>
    <dgm:pt modelId="{D52A059B-7072-46F1-8E41-F88EB239AF56}" type="pres">
      <dgm:prSet presAssocID="{A23450BC-AF88-46AC-B930-1B72B7C4B1F1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944D067-5190-4445-B4E8-38958ECBAE28}" type="pres">
      <dgm:prSet presAssocID="{A23450BC-AF88-46AC-B930-1B72B7C4B1F1}" presName="childShp" presStyleLbl="bgAccFollowNode1" presStyleIdx="1" presStyleCnt="4" custScaleY="232770" custLinFactNeighborX="2920" custLinFactNeighborY="10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69B16C8-F238-42D7-A864-487224338E3F}" type="pres">
      <dgm:prSet presAssocID="{CE060A05-FF70-4ECC-9F3C-B29678F8E311}" presName="spacing" presStyleCnt="0"/>
      <dgm:spPr/>
      <dgm:t>
        <a:bodyPr/>
        <a:lstStyle/>
        <a:p>
          <a:endParaRPr lang="en-US"/>
        </a:p>
      </dgm:t>
    </dgm:pt>
    <dgm:pt modelId="{712B92F7-C543-4BD8-871A-46CF5B0B9AB3}" type="pres">
      <dgm:prSet presAssocID="{34770EF7-F684-4F3E-98EA-E2FF37460D89}" presName="linNode" presStyleCnt="0"/>
      <dgm:spPr/>
      <dgm:t>
        <a:bodyPr/>
        <a:lstStyle/>
        <a:p>
          <a:endParaRPr lang="en-US"/>
        </a:p>
      </dgm:t>
    </dgm:pt>
    <dgm:pt modelId="{6152081B-1F15-4D10-ABD4-A58C9CAA5913}" type="pres">
      <dgm:prSet presAssocID="{34770EF7-F684-4F3E-98EA-E2FF37460D89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52B446B-DB49-4F03-9F08-184C8919A5F1}" type="pres">
      <dgm:prSet presAssocID="{34770EF7-F684-4F3E-98EA-E2FF37460D89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041AEC4-98A8-4728-8CC6-8A546AF6EB7A}" type="pres">
      <dgm:prSet presAssocID="{C4419700-276E-4CF3-8E29-34D31905694F}" presName="spacing" presStyleCnt="0"/>
      <dgm:spPr/>
      <dgm:t>
        <a:bodyPr/>
        <a:lstStyle/>
        <a:p>
          <a:endParaRPr lang="en-US"/>
        </a:p>
      </dgm:t>
    </dgm:pt>
    <dgm:pt modelId="{A3F3CBB9-EB51-480F-804E-EB2F0499B3E4}" type="pres">
      <dgm:prSet presAssocID="{DEBA6520-A7B7-45C7-B0EB-BF99A910BD7C}" presName="linNode" presStyleCnt="0"/>
      <dgm:spPr/>
      <dgm:t>
        <a:bodyPr/>
        <a:lstStyle/>
        <a:p>
          <a:endParaRPr lang="en-US"/>
        </a:p>
      </dgm:t>
    </dgm:pt>
    <dgm:pt modelId="{DCB0C7F0-32D9-4D29-8820-B05AEA03D97A}" type="pres">
      <dgm:prSet presAssocID="{DEBA6520-A7B7-45C7-B0EB-BF99A910BD7C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777F21C-F428-47D7-B5CD-C4EC04B9846B}" type="pres">
      <dgm:prSet presAssocID="{DEBA6520-A7B7-45C7-B0EB-BF99A910BD7C}" presName="childShp" presStyleLbl="bgAccFollowNode1" presStyleIdx="3" presStyleCnt="4" custScaleY="12124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DE19A52F-1744-46C5-9A43-680F8E44B2EB}" type="presOf" srcId="{EB2FF25B-312D-426A-8834-1858D12B04EB}" destId="{64A6BE64-86B0-4BD1-8C49-5B5F8723DB3D}" srcOrd="0" destOrd="0" presId="urn:microsoft.com/office/officeart/2005/8/layout/vList6"/>
    <dgm:cxn modelId="{6C1B356D-0B90-4473-BE28-C89960BF6DC1}" type="presOf" srcId="{2F3D63E4-B8CF-4CA7-A9FC-02F61DD7C39D}" destId="{752B446B-DB49-4F03-9F08-184C8919A5F1}" srcOrd="0" destOrd="1" presId="urn:microsoft.com/office/officeart/2005/8/layout/vList6"/>
    <dgm:cxn modelId="{5F047446-8CB6-42D0-A67D-64266CFC4B4B}" srcId="{A23450BC-AF88-46AC-B930-1B72B7C4B1F1}" destId="{2FA61C5D-06F4-4CD7-A657-A3D77046528A}" srcOrd="4" destOrd="0" parTransId="{8EC1A489-B863-4DD5-B1B4-77AC03D959E5}" sibTransId="{36CB6F63-DD14-4687-B822-E7AB397BB66F}"/>
    <dgm:cxn modelId="{0F8D1BB5-2D11-4E39-A6A5-1C99C469E36A}" type="presOf" srcId="{43FE5169-6ECE-4DB9-A4F9-E1C267B4FE53}" destId="{9944D067-5190-4445-B4E8-38958ECBAE28}" srcOrd="0" destOrd="1" presId="urn:microsoft.com/office/officeart/2005/8/layout/vList6"/>
    <dgm:cxn modelId="{D21B978E-5BC4-4341-B503-71B9B7FA5BFF}" type="presOf" srcId="{91F61824-D21A-44D2-8E78-CAB77473E965}" destId="{2884A4CB-2E63-479B-B785-3F50912D82BF}" srcOrd="0" destOrd="1" presId="urn:microsoft.com/office/officeart/2005/8/layout/vList6"/>
    <dgm:cxn modelId="{DF69EB9F-7D2D-4213-81EA-5761FC4F749F}" type="presOf" srcId="{A23450BC-AF88-46AC-B930-1B72B7C4B1F1}" destId="{D52A059B-7072-46F1-8E41-F88EB239AF56}" srcOrd="0" destOrd="0" presId="urn:microsoft.com/office/officeart/2005/8/layout/vList6"/>
    <dgm:cxn modelId="{55A096DE-51D1-4719-931A-078E22B48876}" type="presOf" srcId="{3CD10B45-27BD-42D1-9864-FC5ACF430F3A}" destId="{4777F21C-F428-47D7-B5CD-C4EC04B9846B}" srcOrd="0" destOrd="2" presId="urn:microsoft.com/office/officeart/2005/8/layout/vList6"/>
    <dgm:cxn modelId="{899C13E1-6D9A-4A7F-8078-D286598E615C}" srcId="{DEBA6520-A7B7-45C7-B0EB-BF99A910BD7C}" destId="{5A0D5B60-C168-4F1F-BE78-8AD3786B2AAD}" srcOrd="0" destOrd="0" parTransId="{654ED2F2-0E8B-41E6-B2D6-320DBF34EDC2}" sibTransId="{FB76BF14-AF1D-4534-AAD8-ACE85160ACB1}"/>
    <dgm:cxn modelId="{7B20C1B2-7C66-43F3-A766-D893498A40C9}" type="presOf" srcId="{5A0D5B60-C168-4F1F-BE78-8AD3786B2AAD}" destId="{4777F21C-F428-47D7-B5CD-C4EC04B9846B}" srcOrd="0" destOrd="0" presId="urn:microsoft.com/office/officeart/2005/8/layout/vList6"/>
    <dgm:cxn modelId="{DF866BFF-147C-4286-83A7-42AF57BEE946}" srcId="{A23450BC-AF88-46AC-B930-1B72B7C4B1F1}" destId="{43FE5169-6ECE-4DB9-A4F9-E1C267B4FE53}" srcOrd="1" destOrd="0" parTransId="{7707F1B4-1E97-4A84-BA93-CF729121BB24}" sibTransId="{279632E7-17F7-4693-B5CA-18D55B816319}"/>
    <dgm:cxn modelId="{9CDDBB57-9840-4539-90B7-06BFC46E67D0}" type="presOf" srcId="{1AD0AF22-BAC1-4358-B440-2F2E7E46B68F}" destId="{752B446B-DB49-4F03-9F08-184C8919A5F1}" srcOrd="0" destOrd="0" presId="urn:microsoft.com/office/officeart/2005/8/layout/vList6"/>
    <dgm:cxn modelId="{1C1D5915-B471-4792-84AC-1755EF0989A6}" type="presOf" srcId="{94829BAA-2283-4BC5-88A9-01D0915013B2}" destId="{D4772EDE-A250-4FB5-B8F2-060F89034BB0}" srcOrd="0" destOrd="0" presId="urn:microsoft.com/office/officeart/2005/8/layout/vList6"/>
    <dgm:cxn modelId="{8EB29339-3270-49D9-9627-3EBE84D5623A}" srcId="{94829BAA-2283-4BC5-88A9-01D0915013B2}" destId="{DEBA6520-A7B7-45C7-B0EB-BF99A910BD7C}" srcOrd="3" destOrd="0" parTransId="{F403633C-40FE-4D6F-BB7F-EAA27753A2D7}" sibTransId="{732D5A2E-5D9E-47E3-8730-4CD5C7A07260}"/>
    <dgm:cxn modelId="{73DA8F2C-DA70-4EF5-97C7-83A71FCD033B}" srcId="{DEBA6520-A7B7-45C7-B0EB-BF99A910BD7C}" destId="{3CD10B45-27BD-42D1-9864-FC5ACF430F3A}" srcOrd="2" destOrd="0" parTransId="{2364CB6E-C0A9-4082-ACFF-A9E77709CB7B}" sibTransId="{78D06C0A-302F-402C-8535-3A4CEA20A7E2}"/>
    <dgm:cxn modelId="{E0F01451-BFB2-4B6B-98A5-89423329C6BC}" srcId="{94829BAA-2283-4BC5-88A9-01D0915013B2}" destId="{A23450BC-AF88-46AC-B930-1B72B7C4B1F1}" srcOrd="1" destOrd="0" parTransId="{3338C105-B98E-4B18-938C-81C6730A3ABA}" sibTransId="{CE060A05-FF70-4ECC-9F3C-B29678F8E311}"/>
    <dgm:cxn modelId="{C398B9BF-6616-4AAB-AFA7-63E1A3483FEE}" type="presOf" srcId="{80209267-A394-4349-8A96-9A4AA0F6F5CB}" destId="{9944D067-5190-4445-B4E8-38958ECBAE28}" srcOrd="0" destOrd="2" presId="urn:microsoft.com/office/officeart/2005/8/layout/vList6"/>
    <dgm:cxn modelId="{9A9C9EA9-4293-4E7A-85B6-CD1DD0A49CEF}" type="presOf" srcId="{2FA61C5D-06F4-4CD7-A657-A3D77046528A}" destId="{9944D067-5190-4445-B4E8-38958ECBAE28}" srcOrd="0" destOrd="4" presId="urn:microsoft.com/office/officeart/2005/8/layout/vList6"/>
    <dgm:cxn modelId="{445BE9D4-7D47-4645-9911-8A79FADCD417}" srcId="{A23450BC-AF88-46AC-B930-1B72B7C4B1F1}" destId="{07F12F6B-62F8-445B-823F-90FBAE3C9B52}" srcOrd="3" destOrd="0" parTransId="{3192368D-B5DF-4873-885B-A2EB930E20D9}" sibTransId="{AAAB5010-F516-4548-B9F5-34C390F2751F}"/>
    <dgm:cxn modelId="{CA24039A-A5D5-449A-8C8B-DDB48BE16125}" type="presOf" srcId="{07F12F6B-62F8-445B-823F-90FBAE3C9B52}" destId="{9944D067-5190-4445-B4E8-38958ECBAE28}" srcOrd="0" destOrd="3" presId="urn:microsoft.com/office/officeart/2005/8/layout/vList6"/>
    <dgm:cxn modelId="{998D0FB4-192B-46A4-9FC0-CB1E9CD505ED}" srcId="{EB2FF25B-312D-426A-8834-1858D12B04EB}" destId="{0AA121A2-1297-45EC-88F3-65100603FEE8}" srcOrd="0" destOrd="0" parTransId="{828853B6-5B2A-4FC5-A623-CA7B6AF38272}" sibTransId="{EC25B514-1B54-4838-A384-EEA5D5FC06E4}"/>
    <dgm:cxn modelId="{C9F69199-EEE1-46B9-9887-E5BDD6737B64}" type="presOf" srcId="{B092DAFB-662F-428F-817D-AF0D68368C20}" destId="{9944D067-5190-4445-B4E8-38958ECBAE28}" srcOrd="0" destOrd="0" presId="urn:microsoft.com/office/officeart/2005/8/layout/vList6"/>
    <dgm:cxn modelId="{C8DFF210-4DAD-4D1A-8FBF-584EE44B39B9}" type="presOf" srcId="{DEBA6520-A7B7-45C7-B0EB-BF99A910BD7C}" destId="{DCB0C7F0-32D9-4D29-8820-B05AEA03D97A}" srcOrd="0" destOrd="0" presId="urn:microsoft.com/office/officeart/2005/8/layout/vList6"/>
    <dgm:cxn modelId="{18C06C27-251F-49AC-8B5A-52D137CF222C}" srcId="{DEBA6520-A7B7-45C7-B0EB-BF99A910BD7C}" destId="{2870BF40-65C1-49E6-BD5F-D312FC03364D}" srcOrd="1" destOrd="0" parTransId="{8F534836-E22F-4811-8019-421BD851A5AA}" sibTransId="{6A1EBC67-833D-4A0D-8B1C-A8ED631F3219}"/>
    <dgm:cxn modelId="{6785AFD0-38CE-4A34-A50B-9C16A18F3DC9}" type="presOf" srcId="{2870BF40-65C1-49E6-BD5F-D312FC03364D}" destId="{4777F21C-F428-47D7-B5CD-C4EC04B9846B}" srcOrd="0" destOrd="1" presId="urn:microsoft.com/office/officeart/2005/8/layout/vList6"/>
    <dgm:cxn modelId="{31A79E88-1153-4554-8905-4505E72A6976}" srcId="{A23450BC-AF88-46AC-B930-1B72B7C4B1F1}" destId="{B092DAFB-662F-428F-817D-AF0D68368C20}" srcOrd="0" destOrd="0" parTransId="{14F37FAD-24C0-4C09-B827-4DCA7B7A3909}" sibTransId="{EBC5DEE0-80BE-4D14-9F1C-067663ED6145}"/>
    <dgm:cxn modelId="{469FB7D6-5076-420E-B934-20C0A1810806}" type="presOf" srcId="{0AA121A2-1297-45EC-88F3-65100603FEE8}" destId="{2884A4CB-2E63-479B-B785-3F50912D82BF}" srcOrd="0" destOrd="0" presId="urn:microsoft.com/office/officeart/2005/8/layout/vList6"/>
    <dgm:cxn modelId="{4867C5A1-CA68-44CD-86F6-A71E0BDD6FCF}" srcId="{34770EF7-F684-4F3E-98EA-E2FF37460D89}" destId="{1AD0AF22-BAC1-4358-B440-2F2E7E46B68F}" srcOrd="0" destOrd="0" parTransId="{7B88BF56-D051-4D14-B602-B8F7E4AA9AFB}" sibTransId="{06CABBF1-4DAF-4DB5-ADCD-F1B61EB54C1F}"/>
    <dgm:cxn modelId="{12F7FFA2-70E3-4D6A-BF14-96E2B0F82447}" srcId="{EB2FF25B-312D-426A-8834-1858D12B04EB}" destId="{91F61824-D21A-44D2-8E78-CAB77473E965}" srcOrd="1" destOrd="0" parTransId="{3A136569-362C-4D0C-9CFA-FDA4B8FF2830}" sibTransId="{CA0407D9-6EAE-4423-811C-DD9F272DA949}"/>
    <dgm:cxn modelId="{60A99F8E-9CEB-4345-BB2A-458B4BF58E1C}" srcId="{94829BAA-2283-4BC5-88A9-01D0915013B2}" destId="{EB2FF25B-312D-426A-8834-1858D12B04EB}" srcOrd="0" destOrd="0" parTransId="{98D54339-A6C6-474B-9B6F-34AB0CFDC05E}" sibTransId="{D99E9403-DE94-4D93-8676-54169F19373A}"/>
    <dgm:cxn modelId="{9FD15B4B-734A-4570-8BDC-9389320D7F68}" type="presOf" srcId="{34770EF7-F684-4F3E-98EA-E2FF37460D89}" destId="{6152081B-1F15-4D10-ABD4-A58C9CAA5913}" srcOrd="0" destOrd="0" presId="urn:microsoft.com/office/officeart/2005/8/layout/vList6"/>
    <dgm:cxn modelId="{51B34E8C-043A-4400-820F-D469303DAB3A}" srcId="{A23450BC-AF88-46AC-B930-1B72B7C4B1F1}" destId="{80209267-A394-4349-8A96-9A4AA0F6F5CB}" srcOrd="2" destOrd="0" parTransId="{BD815998-87BD-4724-AC5A-2E2FBB5C2630}" sibTransId="{C0BD6866-6020-47D0-9807-3AFD410327A7}"/>
    <dgm:cxn modelId="{DA901F4A-19D5-4ED1-9BE3-4D344FCF6E4C}" srcId="{94829BAA-2283-4BC5-88A9-01D0915013B2}" destId="{34770EF7-F684-4F3E-98EA-E2FF37460D89}" srcOrd="2" destOrd="0" parTransId="{69FCCB0D-9573-4323-A5B8-3E813DD1CD9E}" sibTransId="{C4419700-276E-4CF3-8E29-34D31905694F}"/>
    <dgm:cxn modelId="{17072216-10A6-484F-96E2-DDC5DC95B5EB}" srcId="{34770EF7-F684-4F3E-98EA-E2FF37460D89}" destId="{2F3D63E4-B8CF-4CA7-A9FC-02F61DD7C39D}" srcOrd="1" destOrd="0" parTransId="{109E2437-B2F7-4840-A957-2214EE4769BA}" sibTransId="{07E3AC4B-CE29-4923-B849-95A04A49AB5D}"/>
    <dgm:cxn modelId="{BBF969A9-632D-49B1-8057-4AB73166953B}" type="presParOf" srcId="{D4772EDE-A250-4FB5-B8F2-060F89034BB0}" destId="{812C8B10-8212-4733-86C3-F011190A412C}" srcOrd="0" destOrd="0" presId="urn:microsoft.com/office/officeart/2005/8/layout/vList6"/>
    <dgm:cxn modelId="{682962E3-3675-4761-B180-A97257D88F61}" type="presParOf" srcId="{812C8B10-8212-4733-86C3-F011190A412C}" destId="{64A6BE64-86B0-4BD1-8C49-5B5F8723DB3D}" srcOrd="0" destOrd="0" presId="urn:microsoft.com/office/officeart/2005/8/layout/vList6"/>
    <dgm:cxn modelId="{1C0CDCBD-590F-41F8-BFA0-5F2F4FE8DCCA}" type="presParOf" srcId="{812C8B10-8212-4733-86C3-F011190A412C}" destId="{2884A4CB-2E63-479B-B785-3F50912D82BF}" srcOrd="1" destOrd="0" presId="urn:microsoft.com/office/officeart/2005/8/layout/vList6"/>
    <dgm:cxn modelId="{4A339B98-D4E5-4094-9F41-9222610FFEDB}" type="presParOf" srcId="{D4772EDE-A250-4FB5-B8F2-060F89034BB0}" destId="{FBF03DFA-88AE-47A9-8ED3-457E6BCF1AF7}" srcOrd="1" destOrd="0" presId="urn:microsoft.com/office/officeart/2005/8/layout/vList6"/>
    <dgm:cxn modelId="{58C01DFE-B8E0-45E6-B277-574FBA435A78}" type="presParOf" srcId="{D4772EDE-A250-4FB5-B8F2-060F89034BB0}" destId="{4AE48CF8-D98A-48A5-BF2F-398A5510F2E6}" srcOrd="2" destOrd="0" presId="urn:microsoft.com/office/officeart/2005/8/layout/vList6"/>
    <dgm:cxn modelId="{108D925C-EE67-41D2-B0D4-24F110074A4A}" type="presParOf" srcId="{4AE48CF8-D98A-48A5-BF2F-398A5510F2E6}" destId="{D52A059B-7072-46F1-8E41-F88EB239AF56}" srcOrd="0" destOrd="0" presId="urn:microsoft.com/office/officeart/2005/8/layout/vList6"/>
    <dgm:cxn modelId="{A764B365-FB92-4701-A053-D78EE1D7F907}" type="presParOf" srcId="{4AE48CF8-D98A-48A5-BF2F-398A5510F2E6}" destId="{9944D067-5190-4445-B4E8-38958ECBAE28}" srcOrd="1" destOrd="0" presId="urn:microsoft.com/office/officeart/2005/8/layout/vList6"/>
    <dgm:cxn modelId="{DFE819B1-59C3-49C3-91D9-C93F0F1BFE81}" type="presParOf" srcId="{D4772EDE-A250-4FB5-B8F2-060F89034BB0}" destId="{A69B16C8-F238-42D7-A864-487224338E3F}" srcOrd="3" destOrd="0" presId="urn:microsoft.com/office/officeart/2005/8/layout/vList6"/>
    <dgm:cxn modelId="{5EA9DCD7-9F00-4B11-9B4E-A6E1135DA2AC}" type="presParOf" srcId="{D4772EDE-A250-4FB5-B8F2-060F89034BB0}" destId="{712B92F7-C543-4BD8-871A-46CF5B0B9AB3}" srcOrd="4" destOrd="0" presId="urn:microsoft.com/office/officeart/2005/8/layout/vList6"/>
    <dgm:cxn modelId="{D3A2F3EA-17E2-4CB2-9505-E391862D71AA}" type="presParOf" srcId="{712B92F7-C543-4BD8-871A-46CF5B0B9AB3}" destId="{6152081B-1F15-4D10-ABD4-A58C9CAA5913}" srcOrd="0" destOrd="0" presId="urn:microsoft.com/office/officeart/2005/8/layout/vList6"/>
    <dgm:cxn modelId="{5D94AC2F-A9B5-4D39-A990-233892D0DF56}" type="presParOf" srcId="{712B92F7-C543-4BD8-871A-46CF5B0B9AB3}" destId="{752B446B-DB49-4F03-9F08-184C8919A5F1}" srcOrd="1" destOrd="0" presId="urn:microsoft.com/office/officeart/2005/8/layout/vList6"/>
    <dgm:cxn modelId="{F82DF458-7237-496F-BFB7-8EB0BE4A3B75}" type="presParOf" srcId="{D4772EDE-A250-4FB5-B8F2-060F89034BB0}" destId="{2041AEC4-98A8-4728-8CC6-8A546AF6EB7A}" srcOrd="5" destOrd="0" presId="urn:microsoft.com/office/officeart/2005/8/layout/vList6"/>
    <dgm:cxn modelId="{B852F8A8-2DFB-40F8-8D9F-4F9A98950A53}" type="presParOf" srcId="{D4772EDE-A250-4FB5-B8F2-060F89034BB0}" destId="{A3F3CBB9-EB51-480F-804E-EB2F0499B3E4}" srcOrd="6" destOrd="0" presId="urn:microsoft.com/office/officeart/2005/8/layout/vList6"/>
    <dgm:cxn modelId="{7B11D73D-0E81-4B38-B687-64532125604A}" type="presParOf" srcId="{A3F3CBB9-EB51-480F-804E-EB2F0499B3E4}" destId="{DCB0C7F0-32D9-4D29-8820-B05AEA03D97A}" srcOrd="0" destOrd="0" presId="urn:microsoft.com/office/officeart/2005/8/layout/vList6"/>
    <dgm:cxn modelId="{B3BC2EFE-9486-4A9C-86C6-1BC788F1F3CB}" type="presParOf" srcId="{A3F3CBB9-EB51-480F-804E-EB2F0499B3E4}" destId="{4777F21C-F428-47D7-B5CD-C4EC04B9846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D2A7730-3CDA-4C74-B233-C7AA82F892FE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01ED1A-E33F-4404-B59D-8098989977DE}">
      <dgm:prSet phldrT="[Text]"/>
      <dgm:spPr/>
      <dgm:t>
        <a:bodyPr/>
        <a:lstStyle/>
        <a:p>
          <a:r>
            <a:rPr lang="es-CL" dirty="0" smtClean="0"/>
            <a:t>Archivo Google Earth</a:t>
          </a:r>
        </a:p>
      </dgm:t>
    </dgm:pt>
    <dgm:pt modelId="{0EED6D90-6DE1-411F-94DD-8875272C26D0}" type="parTrans" cxnId="{8533F4FA-E40F-4F0B-BF37-2651A603DB84}">
      <dgm:prSet/>
      <dgm:spPr/>
      <dgm:t>
        <a:bodyPr/>
        <a:lstStyle/>
        <a:p>
          <a:endParaRPr lang="en-US"/>
        </a:p>
      </dgm:t>
    </dgm:pt>
    <dgm:pt modelId="{262CBD73-2EE3-40BC-92E4-44065E944277}" type="sibTrans" cxnId="{8533F4FA-E40F-4F0B-BF37-2651A603DB84}">
      <dgm:prSet/>
      <dgm:spPr/>
      <dgm:t>
        <a:bodyPr/>
        <a:lstStyle/>
        <a:p>
          <a:endParaRPr lang="en-US"/>
        </a:p>
      </dgm:t>
    </dgm:pt>
    <dgm:pt modelId="{00937D6D-1163-4FC3-8BFC-51CE2534842B}">
      <dgm:prSet phldrT="[Text]"/>
      <dgm:spPr/>
      <dgm:t>
        <a:bodyPr/>
        <a:lstStyle/>
        <a:p>
          <a:r>
            <a:rPr lang="es-CL" dirty="0" smtClean="0"/>
            <a:t>Archivo SIG</a:t>
          </a:r>
          <a:endParaRPr lang="en-US" dirty="0"/>
        </a:p>
      </dgm:t>
    </dgm:pt>
    <dgm:pt modelId="{5F65A7E9-28F5-4B76-BFA3-F84C469DB2C3}" type="parTrans" cxnId="{F82895CD-8186-4DE3-AE8F-A81EFD22B9A9}">
      <dgm:prSet/>
      <dgm:spPr/>
      <dgm:t>
        <a:bodyPr/>
        <a:lstStyle/>
        <a:p>
          <a:endParaRPr lang="en-US"/>
        </a:p>
      </dgm:t>
    </dgm:pt>
    <dgm:pt modelId="{5C29AB54-E5C9-437C-9B78-0D026399DA95}" type="sibTrans" cxnId="{F82895CD-8186-4DE3-AE8F-A81EFD22B9A9}">
      <dgm:prSet/>
      <dgm:spPr/>
      <dgm:t>
        <a:bodyPr/>
        <a:lstStyle/>
        <a:p>
          <a:endParaRPr lang="en-US"/>
        </a:p>
      </dgm:t>
    </dgm:pt>
    <dgm:pt modelId="{D95E53A6-D130-4E62-B0EB-E16529914A90}">
      <dgm:prSet phldrT="[Text]"/>
      <dgm:spPr/>
      <dgm:t>
        <a:bodyPr/>
        <a:lstStyle/>
        <a:p>
          <a:r>
            <a:rPr lang="es-CL" dirty="0" smtClean="0"/>
            <a:t>Propuestas</a:t>
          </a:r>
          <a:endParaRPr lang="en-US" dirty="0"/>
        </a:p>
      </dgm:t>
    </dgm:pt>
    <dgm:pt modelId="{A30610DD-84AA-41D7-B2F6-E425A0E0D239}" type="parTrans" cxnId="{FB55929E-8839-469A-B332-D319EE78D571}">
      <dgm:prSet/>
      <dgm:spPr/>
      <dgm:t>
        <a:bodyPr/>
        <a:lstStyle/>
        <a:p>
          <a:endParaRPr lang="en-US"/>
        </a:p>
      </dgm:t>
    </dgm:pt>
    <dgm:pt modelId="{06EEE8F0-1274-47C7-B291-E2EA2694CB91}" type="sibTrans" cxnId="{FB55929E-8839-469A-B332-D319EE78D571}">
      <dgm:prSet/>
      <dgm:spPr/>
      <dgm:t>
        <a:bodyPr/>
        <a:lstStyle/>
        <a:p>
          <a:endParaRPr lang="en-US"/>
        </a:p>
      </dgm:t>
    </dgm:pt>
    <dgm:pt modelId="{0CDA693C-C37E-4EAF-8E9D-C2D42E597951}">
      <dgm:prSet phldrT="[Text]"/>
      <dgm:spPr/>
      <dgm:t>
        <a:bodyPr/>
        <a:lstStyle/>
        <a:p>
          <a:r>
            <a:rPr lang="es-CL" dirty="0" smtClean="0"/>
            <a:t>Catastro</a:t>
          </a:r>
          <a:endParaRPr lang="en-US" dirty="0"/>
        </a:p>
      </dgm:t>
    </dgm:pt>
    <dgm:pt modelId="{E3260895-F798-44FF-A1DF-BF5DEE50A9D5}" type="parTrans" cxnId="{59E42506-388B-4845-971E-FE6D89784B0C}">
      <dgm:prSet/>
      <dgm:spPr/>
      <dgm:t>
        <a:bodyPr/>
        <a:lstStyle/>
        <a:p>
          <a:endParaRPr lang="en-US"/>
        </a:p>
      </dgm:t>
    </dgm:pt>
    <dgm:pt modelId="{99530971-A57C-4355-8702-609F3133D541}" type="sibTrans" cxnId="{59E42506-388B-4845-971E-FE6D89784B0C}">
      <dgm:prSet/>
      <dgm:spPr/>
      <dgm:t>
        <a:bodyPr/>
        <a:lstStyle/>
        <a:p>
          <a:endParaRPr lang="en-US"/>
        </a:p>
      </dgm:t>
    </dgm:pt>
    <dgm:pt modelId="{EA3BFD97-94EC-4FB8-8A7A-1888E3EA1472}">
      <dgm:prSet phldrT="[Text]"/>
      <dgm:spPr/>
      <dgm:t>
        <a:bodyPr/>
        <a:lstStyle/>
        <a:p>
          <a:r>
            <a:rPr lang="es-CL" dirty="0" smtClean="0"/>
            <a:t>Diagnóstico</a:t>
          </a:r>
          <a:endParaRPr lang="en-US" dirty="0"/>
        </a:p>
      </dgm:t>
    </dgm:pt>
    <dgm:pt modelId="{01DFB998-EBC7-4B89-BA25-043CA1214ECE}" type="parTrans" cxnId="{86BDBBD3-D5A8-4232-B432-2D7E0871433C}">
      <dgm:prSet/>
      <dgm:spPr/>
      <dgm:t>
        <a:bodyPr/>
        <a:lstStyle/>
        <a:p>
          <a:endParaRPr lang="en-US"/>
        </a:p>
      </dgm:t>
    </dgm:pt>
    <dgm:pt modelId="{A6453F44-2426-4EB6-B56E-3E4572E34D9B}" type="sibTrans" cxnId="{86BDBBD3-D5A8-4232-B432-2D7E0871433C}">
      <dgm:prSet/>
      <dgm:spPr/>
      <dgm:t>
        <a:bodyPr/>
        <a:lstStyle/>
        <a:p>
          <a:endParaRPr lang="en-US"/>
        </a:p>
      </dgm:t>
    </dgm:pt>
    <dgm:pt modelId="{D0CC7151-AD18-4577-ABD8-1D52BAF4E879}">
      <dgm:prSet phldrT="[Text]"/>
      <dgm:spPr/>
      <dgm:t>
        <a:bodyPr/>
        <a:lstStyle/>
        <a:p>
          <a:r>
            <a:rPr lang="es-CL" dirty="0" smtClean="0"/>
            <a:t>Fotos georreferenciadas catastro</a:t>
          </a:r>
        </a:p>
      </dgm:t>
    </dgm:pt>
    <dgm:pt modelId="{C07B37D2-C8B7-477B-9D1F-358EBF48DDF4}" type="parTrans" cxnId="{EFBE2705-3B4F-4911-BBFB-9D019EFB73C6}">
      <dgm:prSet/>
      <dgm:spPr/>
      <dgm:t>
        <a:bodyPr/>
        <a:lstStyle/>
        <a:p>
          <a:endParaRPr lang="en-US"/>
        </a:p>
      </dgm:t>
    </dgm:pt>
    <dgm:pt modelId="{D782DCAE-1838-4C30-AE86-E6BCDAC0D319}" type="sibTrans" cxnId="{EFBE2705-3B4F-4911-BBFB-9D019EFB73C6}">
      <dgm:prSet/>
      <dgm:spPr/>
      <dgm:t>
        <a:bodyPr/>
        <a:lstStyle/>
        <a:p>
          <a:endParaRPr lang="en-US"/>
        </a:p>
      </dgm:t>
    </dgm:pt>
    <dgm:pt modelId="{C8EBDD28-A306-400B-BB73-C4E920815AA3}">
      <dgm:prSet phldrT="[Text]"/>
      <dgm:spPr/>
      <dgm:t>
        <a:bodyPr/>
        <a:lstStyle/>
        <a:p>
          <a:r>
            <a:rPr lang="es-CL" dirty="0" smtClean="0"/>
            <a:t>Base Excel</a:t>
          </a:r>
          <a:endParaRPr lang="en-US" dirty="0"/>
        </a:p>
      </dgm:t>
    </dgm:pt>
    <dgm:pt modelId="{D9B99F53-B189-4EB1-B855-97735119F088}" type="parTrans" cxnId="{289D0089-558B-4D99-AE29-A9E1D40FBF59}">
      <dgm:prSet/>
      <dgm:spPr/>
      <dgm:t>
        <a:bodyPr/>
        <a:lstStyle/>
        <a:p>
          <a:endParaRPr lang="en-US"/>
        </a:p>
      </dgm:t>
    </dgm:pt>
    <dgm:pt modelId="{89A92533-AD56-4350-82FA-2F4E174EA3D9}" type="sibTrans" cxnId="{289D0089-558B-4D99-AE29-A9E1D40FBF59}">
      <dgm:prSet/>
      <dgm:spPr/>
      <dgm:t>
        <a:bodyPr/>
        <a:lstStyle/>
        <a:p>
          <a:endParaRPr lang="en-US"/>
        </a:p>
      </dgm:t>
    </dgm:pt>
    <dgm:pt modelId="{5F38C21B-79BD-4B47-BCBB-99BF4F4D70A9}">
      <dgm:prSet phldrT="[Text]"/>
      <dgm:spPr/>
      <dgm:t>
        <a:bodyPr/>
        <a:lstStyle/>
        <a:p>
          <a:r>
            <a:rPr lang="es-CL" dirty="0" smtClean="0"/>
            <a:t>Localización señalética actual</a:t>
          </a:r>
        </a:p>
      </dgm:t>
    </dgm:pt>
    <dgm:pt modelId="{1E23FE48-3626-4A67-89B6-49864818E28A}" type="parTrans" cxnId="{118033DF-2ED7-4072-9771-5782F4605D12}">
      <dgm:prSet/>
      <dgm:spPr/>
      <dgm:t>
        <a:bodyPr/>
        <a:lstStyle/>
        <a:p>
          <a:endParaRPr lang="en-US"/>
        </a:p>
      </dgm:t>
    </dgm:pt>
    <dgm:pt modelId="{D374F501-A620-43FD-BFD2-DD37BCA26F53}" type="sibTrans" cxnId="{118033DF-2ED7-4072-9771-5782F4605D12}">
      <dgm:prSet/>
      <dgm:spPr/>
      <dgm:t>
        <a:bodyPr/>
        <a:lstStyle/>
        <a:p>
          <a:endParaRPr lang="en-US"/>
        </a:p>
      </dgm:t>
    </dgm:pt>
    <dgm:pt modelId="{9C75A289-5BB4-4D69-AC4D-A773BE38DCC9}" type="pres">
      <dgm:prSet presAssocID="{7D2A7730-3CDA-4C74-B233-C7AA82F892F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367B2D-6CFC-4D65-9CE1-FA9DCB438F1D}" type="pres">
      <dgm:prSet presAssocID="{7D2A7730-3CDA-4C74-B233-C7AA82F892FE}" presName="fgShape" presStyleLbl="fgShp" presStyleIdx="0" presStyleCnt="1"/>
      <dgm:spPr/>
    </dgm:pt>
    <dgm:pt modelId="{7176C1B0-F979-4A63-9CF4-C8D5223C4960}" type="pres">
      <dgm:prSet presAssocID="{7D2A7730-3CDA-4C74-B233-C7AA82F892FE}" presName="linComp" presStyleCnt="0"/>
      <dgm:spPr/>
    </dgm:pt>
    <dgm:pt modelId="{DDC86F26-DDB5-4862-B4C5-6CFA9ED7B1B2}" type="pres">
      <dgm:prSet presAssocID="{0CDA693C-C37E-4EAF-8E9D-C2D42E597951}" presName="compNode" presStyleCnt="0"/>
      <dgm:spPr/>
    </dgm:pt>
    <dgm:pt modelId="{0D5E5E55-486E-4D93-80A6-4781334B4056}" type="pres">
      <dgm:prSet presAssocID="{0CDA693C-C37E-4EAF-8E9D-C2D42E597951}" presName="bkgdShape" presStyleLbl="node1" presStyleIdx="0" presStyleCnt="4"/>
      <dgm:spPr/>
      <dgm:t>
        <a:bodyPr/>
        <a:lstStyle/>
        <a:p>
          <a:endParaRPr lang="en-US"/>
        </a:p>
      </dgm:t>
    </dgm:pt>
    <dgm:pt modelId="{788F4715-7607-4406-899D-CF2D3F2175DA}" type="pres">
      <dgm:prSet presAssocID="{0CDA693C-C37E-4EAF-8E9D-C2D42E597951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FE69A1-BC6F-4711-9A8A-3D3CC6EBAF0A}" type="pres">
      <dgm:prSet presAssocID="{0CDA693C-C37E-4EAF-8E9D-C2D42E597951}" presName="invisiNode" presStyleLbl="node1" presStyleIdx="0" presStyleCnt="4"/>
      <dgm:spPr/>
    </dgm:pt>
    <dgm:pt modelId="{E2CDE3DF-0489-4C5F-9F73-ABAEECAC43B2}" type="pres">
      <dgm:prSet presAssocID="{0CDA693C-C37E-4EAF-8E9D-C2D42E597951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DB29218-19DE-4ACC-A900-722359336F51}" type="pres">
      <dgm:prSet presAssocID="{99530971-A57C-4355-8702-609F3133D54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187D8B2-6EFB-448C-94EE-EFFF79E574DE}" type="pres">
      <dgm:prSet presAssocID="{8501ED1A-E33F-4404-B59D-8098989977DE}" presName="compNode" presStyleCnt="0"/>
      <dgm:spPr/>
    </dgm:pt>
    <dgm:pt modelId="{058674FE-CADD-4D66-8501-9D8F957B6CA1}" type="pres">
      <dgm:prSet presAssocID="{8501ED1A-E33F-4404-B59D-8098989977DE}" presName="bkgdShape" presStyleLbl="node1" presStyleIdx="1" presStyleCnt="4"/>
      <dgm:spPr/>
      <dgm:t>
        <a:bodyPr/>
        <a:lstStyle/>
        <a:p>
          <a:endParaRPr lang="en-US"/>
        </a:p>
      </dgm:t>
    </dgm:pt>
    <dgm:pt modelId="{0718CD2A-977D-4AB0-AB6C-F678785D1943}" type="pres">
      <dgm:prSet presAssocID="{8501ED1A-E33F-4404-B59D-8098989977DE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5A6938-E21C-4220-9842-F5B85B3374E5}" type="pres">
      <dgm:prSet presAssocID="{8501ED1A-E33F-4404-B59D-8098989977DE}" presName="invisiNode" presStyleLbl="node1" presStyleIdx="1" presStyleCnt="4"/>
      <dgm:spPr/>
    </dgm:pt>
    <dgm:pt modelId="{966A69FF-4111-4875-BB79-1D654525CF27}" type="pres">
      <dgm:prSet presAssocID="{8501ED1A-E33F-4404-B59D-8098989977DE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3F0CE0D-FD5D-4256-A2B6-529B5F83A40E}" type="pres">
      <dgm:prSet presAssocID="{262CBD73-2EE3-40BC-92E4-44065E94427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4F32874-3B60-4548-9EB4-099BCA9812DF}" type="pres">
      <dgm:prSet presAssocID="{00937D6D-1163-4FC3-8BFC-51CE2534842B}" presName="compNode" presStyleCnt="0"/>
      <dgm:spPr/>
    </dgm:pt>
    <dgm:pt modelId="{4801FD93-1200-4EB4-9841-5CF164EB9457}" type="pres">
      <dgm:prSet presAssocID="{00937D6D-1163-4FC3-8BFC-51CE2534842B}" presName="bkgdShape" presStyleLbl="node1" presStyleIdx="2" presStyleCnt="4"/>
      <dgm:spPr/>
      <dgm:t>
        <a:bodyPr/>
        <a:lstStyle/>
        <a:p>
          <a:endParaRPr lang="en-US"/>
        </a:p>
      </dgm:t>
    </dgm:pt>
    <dgm:pt modelId="{1E32D7F0-A361-4755-80E9-579F1E926A28}" type="pres">
      <dgm:prSet presAssocID="{00937D6D-1163-4FC3-8BFC-51CE2534842B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8ED921-56FD-4340-BD85-68B132EDB03D}" type="pres">
      <dgm:prSet presAssocID="{00937D6D-1163-4FC3-8BFC-51CE2534842B}" presName="invisiNode" presStyleLbl="node1" presStyleIdx="2" presStyleCnt="4"/>
      <dgm:spPr/>
    </dgm:pt>
    <dgm:pt modelId="{EFCAA082-96AF-45FE-82D0-14BC72D594A7}" type="pres">
      <dgm:prSet presAssocID="{00937D6D-1163-4FC3-8BFC-51CE2534842B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5692161-A529-4A7F-8090-F2503F16EA5D}" type="pres">
      <dgm:prSet presAssocID="{5C29AB54-E5C9-437C-9B78-0D026399DA9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FEC4D2E-B97C-447E-AE0B-EBF7374800D7}" type="pres">
      <dgm:prSet presAssocID="{C8EBDD28-A306-400B-BB73-C4E920815AA3}" presName="compNode" presStyleCnt="0"/>
      <dgm:spPr/>
    </dgm:pt>
    <dgm:pt modelId="{E442C75B-C53E-4FEC-8035-12B0A9629EA1}" type="pres">
      <dgm:prSet presAssocID="{C8EBDD28-A306-400B-BB73-C4E920815AA3}" presName="bkgdShape" presStyleLbl="node1" presStyleIdx="3" presStyleCnt="4"/>
      <dgm:spPr/>
      <dgm:t>
        <a:bodyPr/>
        <a:lstStyle/>
        <a:p>
          <a:endParaRPr lang="en-US"/>
        </a:p>
      </dgm:t>
    </dgm:pt>
    <dgm:pt modelId="{E2FC3470-D849-40EC-9D83-84B0AB8E0E78}" type="pres">
      <dgm:prSet presAssocID="{C8EBDD28-A306-400B-BB73-C4E920815AA3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C8ABDD-D7AE-4BF7-A4BD-6AF1DB098241}" type="pres">
      <dgm:prSet presAssocID="{C8EBDD28-A306-400B-BB73-C4E920815AA3}" presName="invisiNode" presStyleLbl="node1" presStyleIdx="3" presStyleCnt="4"/>
      <dgm:spPr/>
    </dgm:pt>
    <dgm:pt modelId="{09EE9925-2B26-42FB-8973-5F9D08DE010E}" type="pres">
      <dgm:prSet presAssocID="{C8EBDD28-A306-400B-BB73-C4E920815AA3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B97E55CC-E393-44E3-A9A8-750BEC49907C}" type="presOf" srcId="{7D2A7730-3CDA-4C74-B233-C7AA82F892FE}" destId="{9C75A289-5BB4-4D69-AC4D-A773BE38DCC9}" srcOrd="0" destOrd="0" presId="urn:microsoft.com/office/officeart/2005/8/layout/hList7"/>
    <dgm:cxn modelId="{3A8500C9-9625-4065-8E22-D62BA0E3A414}" type="presOf" srcId="{8501ED1A-E33F-4404-B59D-8098989977DE}" destId="{058674FE-CADD-4D66-8501-9D8F957B6CA1}" srcOrd="0" destOrd="0" presId="urn:microsoft.com/office/officeart/2005/8/layout/hList7"/>
    <dgm:cxn modelId="{6F8B83A1-24F0-4F52-8E40-648FCA1581DF}" type="presOf" srcId="{5F38C21B-79BD-4B47-BCBB-99BF4F4D70A9}" destId="{0718CD2A-977D-4AB0-AB6C-F678785D1943}" srcOrd="1" destOrd="1" presId="urn:microsoft.com/office/officeart/2005/8/layout/hList7"/>
    <dgm:cxn modelId="{FB55929E-8839-469A-B332-D319EE78D571}" srcId="{00937D6D-1163-4FC3-8BFC-51CE2534842B}" destId="{D95E53A6-D130-4E62-B0EB-E16529914A90}" srcOrd="1" destOrd="0" parTransId="{A30610DD-84AA-41D7-B2F6-E425A0E0D239}" sibTransId="{06EEE8F0-1274-47C7-B291-E2EA2694CB91}"/>
    <dgm:cxn modelId="{3FF9EDBD-BD82-4274-8097-C6FB4F118EE9}" type="presOf" srcId="{99530971-A57C-4355-8702-609F3133D541}" destId="{4DB29218-19DE-4ACC-A900-722359336F51}" srcOrd="0" destOrd="0" presId="urn:microsoft.com/office/officeart/2005/8/layout/hList7"/>
    <dgm:cxn modelId="{59E42506-388B-4845-971E-FE6D89784B0C}" srcId="{7D2A7730-3CDA-4C74-B233-C7AA82F892FE}" destId="{0CDA693C-C37E-4EAF-8E9D-C2D42E597951}" srcOrd="0" destOrd="0" parTransId="{E3260895-F798-44FF-A1DF-BF5DEE50A9D5}" sibTransId="{99530971-A57C-4355-8702-609F3133D541}"/>
    <dgm:cxn modelId="{289D0089-558B-4D99-AE29-A9E1D40FBF59}" srcId="{7D2A7730-3CDA-4C74-B233-C7AA82F892FE}" destId="{C8EBDD28-A306-400B-BB73-C4E920815AA3}" srcOrd="3" destOrd="0" parTransId="{D9B99F53-B189-4EB1-B855-97735119F088}" sibTransId="{89A92533-AD56-4350-82FA-2F4E174EA3D9}"/>
    <dgm:cxn modelId="{EC4FF00E-A11A-4410-AA4E-20C642C1EF95}" type="presOf" srcId="{00937D6D-1163-4FC3-8BFC-51CE2534842B}" destId="{4801FD93-1200-4EB4-9841-5CF164EB9457}" srcOrd="0" destOrd="0" presId="urn:microsoft.com/office/officeart/2005/8/layout/hList7"/>
    <dgm:cxn modelId="{85BA481F-DBD9-49C9-A94A-41AC213C4050}" type="presOf" srcId="{EA3BFD97-94EC-4FB8-8A7A-1888E3EA1472}" destId="{4801FD93-1200-4EB4-9841-5CF164EB9457}" srcOrd="0" destOrd="1" presId="urn:microsoft.com/office/officeart/2005/8/layout/hList7"/>
    <dgm:cxn modelId="{68A2B3B3-C490-4B96-959B-556C6A98A3C6}" type="presOf" srcId="{C8EBDD28-A306-400B-BB73-C4E920815AA3}" destId="{E442C75B-C53E-4FEC-8035-12B0A9629EA1}" srcOrd="0" destOrd="0" presId="urn:microsoft.com/office/officeart/2005/8/layout/hList7"/>
    <dgm:cxn modelId="{7BF042BD-C263-4509-B215-82015562F93E}" type="presOf" srcId="{262CBD73-2EE3-40BC-92E4-44065E944277}" destId="{53F0CE0D-FD5D-4256-A2B6-529B5F83A40E}" srcOrd="0" destOrd="0" presId="urn:microsoft.com/office/officeart/2005/8/layout/hList7"/>
    <dgm:cxn modelId="{7ABE7A65-10E7-4690-9A93-5466B3261D22}" type="presOf" srcId="{D95E53A6-D130-4E62-B0EB-E16529914A90}" destId="{1E32D7F0-A361-4755-80E9-579F1E926A28}" srcOrd="1" destOrd="2" presId="urn:microsoft.com/office/officeart/2005/8/layout/hList7"/>
    <dgm:cxn modelId="{9AC99A9D-CEEB-43AB-895E-78BDB5B67497}" type="presOf" srcId="{5F38C21B-79BD-4B47-BCBB-99BF4F4D70A9}" destId="{058674FE-CADD-4D66-8501-9D8F957B6CA1}" srcOrd="0" destOrd="1" presId="urn:microsoft.com/office/officeart/2005/8/layout/hList7"/>
    <dgm:cxn modelId="{F82895CD-8186-4DE3-AE8F-A81EFD22B9A9}" srcId="{7D2A7730-3CDA-4C74-B233-C7AA82F892FE}" destId="{00937D6D-1163-4FC3-8BFC-51CE2534842B}" srcOrd="2" destOrd="0" parTransId="{5F65A7E9-28F5-4B76-BFA3-F84C469DB2C3}" sibTransId="{5C29AB54-E5C9-437C-9B78-0D026399DA95}"/>
    <dgm:cxn modelId="{6CA3F898-FB2C-4255-A081-C686B89FA324}" type="presOf" srcId="{D95E53A6-D130-4E62-B0EB-E16529914A90}" destId="{4801FD93-1200-4EB4-9841-5CF164EB9457}" srcOrd="0" destOrd="2" presId="urn:microsoft.com/office/officeart/2005/8/layout/hList7"/>
    <dgm:cxn modelId="{EFBE2705-3B4F-4911-BBFB-9D019EFB73C6}" srcId="{8501ED1A-E33F-4404-B59D-8098989977DE}" destId="{D0CC7151-AD18-4577-ABD8-1D52BAF4E879}" srcOrd="1" destOrd="0" parTransId="{C07B37D2-C8B7-477B-9D1F-358EBF48DDF4}" sibTransId="{D782DCAE-1838-4C30-AE86-E6BCDAC0D319}"/>
    <dgm:cxn modelId="{8533F4FA-E40F-4F0B-BF37-2651A603DB84}" srcId="{7D2A7730-3CDA-4C74-B233-C7AA82F892FE}" destId="{8501ED1A-E33F-4404-B59D-8098989977DE}" srcOrd="1" destOrd="0" parTransId="{0EED6D90-6DE1-411F-94DD-8875272C26D0}" sibTransId="{262CBD73-2EE3-40BC-92E4-44065E944277}"/>
    <dgm:cxn modelId="{A0C92830-6D2D-4188-A01C-6AE201150960}" type="presOf" srcId="{0CDA693C-C37E-4EAF-8E9D-C2D42E597951}" destId="{788F4715-7607-4406-899D-CF2D3F2175DA}" srcOrd="1" destOrd="0" presId="urn:microsoft.com/office/officeart/2005/8/layout/hList7"/>
    <dgm:cxn modelId="{6EF80750-000D-42AB-A17D-77B37D0AE9BC}" type="presOf" srcId="{0CDA693C-C37E-4EAF-8E9D-C2D42E597951}" destId="{0D5E5E55-486E-4D93-80A6-4781334B4056}" srcOrd="0" destOrd="0" presId="urn:microsoft.com/office/officeart/2005/8/layout/hList7"/>
    <dgm:cxn modelId="{86BDBBD3-D5A8-4232-B432-2D7E0871433C}" srcId="{00937D6D-1163-4FC3-8BFC-51CE2534842B}" destId="{EA3BFD97-94EC-4FB8-8A7A-1888E3EA1472}" srcOrd="0" destOrd="0" parTransId="{01DFB998-EBC7-4B89-BA25-043CA1214ECE}" sibTransId="{A6453F44-2426-4EB6-B56E-3E4572E34D9B}"/>
    <dgm:cxn modelId="{55AB7C71-479D-4E74-866A-A29288CF5322}" type="presOf" srcId="{8501ED1A-E33F-4404-B59D-8098989977DE}" destId="{0718CD2A-977D-4AB0-AB6C-F678785D1943}" srcOrd="1" destOrd="0" presId="urn:microsoft.com/office/officeart/2005/8/layout/hList7"/>
    <dgm:cxn modelId="{2AB3662C-9CED-4E86-92DD-E701DE7D196A}" type="presOf" srcId="{D0CC7151-AD18-4577-ABD8-1D52BAF4E879}" destId="{0718CD2A-977D-4AB0-AB6C-F678785D1943}" srcOrd="1" destOrd="2" presId="urn:microsoft.com/office/officeart/2005/8/layout/hList7"/>
    <dgm:cxn modelId="{9EB2C632-1038-48D3-8349-E1F7D625398A}" type="presOf" srcId="{EA3BFD97-94EC-4FB8-8A7A-1888E3EA1472}" destId="{1E32D7F0-A361-4755-80E9-579F1E926A28}" srcOrd="1" destOrd="1" presId="urn:microsoft.com/office/officeart/2005/8/layout/hList7"/>
    <dgm:cxn modelId="{86DDF220-7B22-4B92-A046-85EC88711002}" type="presOf" srcId="{5C29AB54-E5C9-437C-9B78-0D026399DA95}" destId="{E5692161-A529-4A7F-8090-F2503F16EA5D}" srcOrd="0" destOrd="0" presId="urn:microsoft.com/office/officeart/2005/8/layout/hList7"/>
    <dgm:cxn modelId="{6B085C02-DEC8-40DA-BF47-ACCC857C66CF}" type="presOf" srcId="{C8EBDD28-A306-400B-BB73-C4E920815AA3}" destId="{E2FC3470-D849-40EC-9D83-84B0AB8E0E78}" srcOrd="1" destOrd="0" presId="urn:microsoft.com/office/officeart/2005/8/layout/hList7"/>
    <dgm:cxn modelId="{3B71C890-CFF5-4CA1-A115-E444E227CAAE}" type="presOf" srcId="{00937D6D-1163-4FC3-8BFC-51CE2534842B}" destId="{1E32D7F0-A361-4755-80E9-579F1E926A28}" srcOrd="1" destOrd="0" presId="urn:microsoft.com/office/officeart/2005/8/layout/hList7"/>
    <dgm:cxn modelId="{5FB792C1-9902-43F9-BC6F-C234AEF55D18}" type="presOf" srcId="{D0CC7151-AD18-4577-ABD8-1D52BAF4E879}" destId="{058674FE-CADD-4D66-8501-9D8F957B6CA1}" srcOrd="0" destOrd="2" presId="urn:microsoft.com/office/officeart/2005/8/layout/hList7"/>
    <dgm:cxn modelId="{118033DF-2ED7-4072-9771-5782F4605D12}" srcId="{8501ED1A-E33F-4404-B59D-8098989977DE}" destId="{5F38C21B-79BD-4B47-BCBB-99BF4F4D70A9}" srcOrd="0" destOrd="0" parTransId="{1E23FE48-3626-4A67-89B6-49864818E28A}" sibTransId="{D374F501-A620-43FD-BFD2-DD37BCA26F53}"/>
    <dgm:cxn modelId="{7A6D6ED5-86CA-4609-90C3-73E1A56FBF20}" type="presParOf" srcId="{9C75A289-5BB4-4D69-AC4D-A773BE38DCC9}" destId="{B4367B2D-6CFC-4D65-9CE1-FA9DCB438F1D}" srcOrd="0" destOrd="0" presId="urn:microsoft.com/office/officeart/2005/8/layout/hList7"/>
    <dgm:cxn modelId="{A306DA5C-2413-48A6-91FB-56C61B163B9D}" type="presParOf" srcId="{9C75A289-5BB4-4D69-AC4D-A773BE38DCC9}" destId="{7176C1B0-F979-4A63-9CF4-C8D5223C4960}" srcOrd="1" destOrd="0" presId="urn:microsoft.com/office/officeart/2005/8/layout/hList7"/>
    <dgm:cxn modelId="{9EB5EBA0-7B7E-44B4-8EF7-D67C79125545}" type="presParOf" srcId="{7176C1B0-F979-4A63-9CF4-C8D5223C4960}" destId="{DDC86F26-DDB5-4862-B4C5-6CFA9ED7B1B2}" srcOrd="0" destOrd="0" presId="urn:microsoft.com/office/officeart/2005/8/layout/hList7"/>
    <dgm:cxn modelId="{868CA8DC-8AC5-486C-8EE5-32B81E80BAFC}" type="presParOf" srcId="{DDC86F26-DDB5-4862-B4C5-6CFA9ED7B1B2}" destId="{0D5E5E55-486E-4D93-80A6-4781334B4056}" srcOrd="0" destOrd="0" presId="urn:microsoft.com/office/officeart/2005/8/layout/hList7"/>
    <dgm:cxn modelId="{91438923-D262-4716-B488-C44D43AABF9C}" type="presParOf" srcId="{DDC86F26-DDB5-4862-B4C5-6CFA9ED7B1B2}" destId="{788F4715-7607-4406-899D-CF2D3F2175DA}" srcOrd="1" destOrd="0" presId="urn:microsoft.com/office/officeart/2005/8/layout/hList7"/>
    <dgm:cxn modelId="{47C95924-B916-40E8-A6B6-327A53CF9079}" type="presParOf" srcId="{DDC86F26-DDB5-4862-B4C5-6CFA9ED7B1B2}" destId="{97FE69A1-BC6F-4711-9A8A-3D3CC6EBAF0A}" srcOrd="2" destOrd="0" presId="urn:microsoft.com/office/officeart/2005/8/layout/hList7"/>
    <dgm:cxn modelId="{D564D66A-5100-451C-B0E3-FD3A7E86E945}" type="presParOf" srcId="{DDC86F26-DDB5-4862-B4C5-6CFA9ED7B1B2}" destId="{E2CDE3DF-0489-4C5F-9F73-ABAEECAC43B2}" srcOrd="3" destOrd="0" presId="urn:microsoft.com/office/officeart/2005/8/layout/hList7"/>
    <dgm:cxn modelId="{1CA33A7C-3A92-4DFF-BA20-B684AA373634}" type="presParOf" srcId="{7176C1B0-F979-4A63-9CF4-C8D5223C4960}" destId="{4DB29218-19DE-4ACC-A900-722359336F51}" srcOrd="1" destOrd="0" presId="urn:microsoft.com/office/officeart/2005/8/layout/hList7"/>
    <dgm:cxn modelId="{4FAB5873-A174-4D98-9808-2944F3599CC6}" type="presParOf" srcId="{7176C1B0-F979-4A63-9CF4-C8D5223C4960}" destId="{7187D8B2-6EFB-448C-94EE-EFFF79E574DE}" srcOrd="2" destOrd="0" presId="urn:microsoft.com/office/officeart/2005/8/layout/hList7"/>
    <dgm:cxn modelId="{BBB7B715-88CF-4083-BA24-48991354D33E}" type="presParOf" srcId="{7187D8B2-6EFB-448C-94EE-EFFF79E574DE}" destId="{058674FE-CADD-4D66-8501-9D8F957B6CA1}" srcOrd="0" destOrd="0" presId="urn:microsoft.com/office/officeart/2005/8/layout/hList7"/>
    <dgm:cxn modelId="{2B71DDBB-DF87-4ACD-8C18-271048A59655}" type="presParOf" srcId="{7187D8B2-6EFB-448C-94EE-EFFF79E574DE}" destId="{0718CD2A-977D-4AB0-AB6C-F678785D1943}" srcOrd="1" destOrd="0" presId="urn:microsoft.com/office/officeart/2005/8/layout/hList7"/>
    <dgm:cxn modelId="{AA4B816D-31BA-4DCB-8364-C89CF801F8AE}" type="presParOf" srcId="{7187D8B2-6EFB-448C-94EE-EFFF79E574DE}" destId="{C55A6938-E21C-4220-9842-F5B85B3374E5}" srcOrd="2" destOrd="0" presId="urn:microsoft.com/office/officeart/2005/8/layout/hList7"/>
    <dgm:cxn modelId="{E830D910-3836-477D-BF40-567A8E8AAE15}" type="presParOf" srcId="{7187D8B2-6EFB-448C-94EE-EFFF79E574DE}" destId="{966A69FF-4111-4875-BB79-1D654525CF27}" srcOrd="3" destOrd="0" presId="urn:microsoft.com/office/officeart/2005/8/layout/hList7"/>
    <dgm:cxn modelId="{968DA0FF-F5CD-4F5F-8CAD-D1B891A7567E}" type="presParOf" srcId="{7176C1B0-F979-4A63-9CF4-C8D5223C4960}" destId="{53F0CE0D-FD5D-4256-A2B6-529B5F83A40E}" srcOrd="3" destOrd="0" presId="urn:microsoft.com/office/officeart/2005/8/layout/hList7"/>
    <dgm:cxn modelId="{10A880FE-0D93-43CE-9FE4-43CFAB876158}" type="presParOf" srcId="{7176C1B0-F979-4A63-9CF4-C8D5223C4960}" destId="{94F32874-3B60-4548-9EB4-099BCA9812DF}" srcOrd="4" destOrd="0" presId="urn:microsoft.com/office/officeart/2005/8/layout/hList7"/>
    <dgm:cxn modelId="{4465087D-8722-43BB-BC32-3054FB3E2DFE}" type="presParOf" srcId="{94F32874-3B60-4548-9EB4-099BCA9812DF}" destId="{4801FD93-1200-4EB4-9841-5CF164EB9457}" srcOrd="0" destOrd="0" presId="urn:microsoft.com/office/officeart/2005/8/layout/hList7"/>
    <dgm:cxn modelId="{668EEA41-EB44-4B65-A047-994D41B7B9D9}" type="presParOf" srcId="{94F32874-3B60-4548-9EB4-099BCA9812DF}" destId="{1E32D7F0-A361-4755-80E9-579F1E926A28}" srcOrd="1" destOrd="0" presId="urn:microsoft.com/office/officeart/2005/8/layout/hList7"/>
    <dgm:cxn modelId="{DD8554D0-1E30-4935-874A-9118F094CAD4}" type="presParOf" srcId="{94F32874-3B60-4548-9EB4-099BCA9812DF}" destId="{5F8ED921-56FD-4340-BD85-68B132EDB03D}" srcOrd="2" destOrd="0" presId="urn:microsoft.com/office/officeart/2005/8/layout/hList7"/>
    <dgm:cxn modelId="{3489E692-2ACC-4EAE-8256-471511860936}" type="presParOf" srcId="{94F32874-3B60-4548-9EB4-099BCA9812DF}" destId="{EFCAA082-96AF-45FE-82D0-14BC72D594A7}" srcOrd="3" destOrd="0" presId="urn:microsoft.com/office/officeart/2005/8/layout/hList7"/>
    <dgm:cxn modelId="{D5FA0877-CFE4-4139-BF95-4560F236CEC8}" type="presParOf" srcId="{7176C1B0-F979-4A63-9CF4-C8D5223C4960}" destId="{E5692161-A529-4A7F-8090-F2503F16EA5D}" srcOrd="5" destOrd="0" presId="urn:microsoft.com/office/officeart/2005/8/layout/hList7"/>
    <dgm:cxn modelId="{1A1F58AE-4CD8-478E-9D97-E01F4673BCB3}" type="presParOf" srcId="{7176C1B0-F979-4A63-9CF4-C8D5223C4960}" destId="{3FEC4D2E-B97C-447E-AE0B-EBF7374800D7}" srcOrd="6" destOrd="0" presId="urn:microsoft.com/office/officeart/2005/8/layout/hList7"/>
    <dgm:cxn modelId="{5C8890FD-19D0-44B5-9095-A6EAB4B87842}" type="presParOf" srcId="{3FEC4D2E-B97C-447E-AE0B-EBF7374800D7}" destId="{E442C75B-C53E-4FEC-8035-12B0A9629EA1}" srcOrd="0" destOrd="0" presId="urn:microsoft.com/office/officeart/2005/8/layout/hList7"/>
    <dgm:cxn modelId="{9B98D175-F3A2-457A-864C-ABE7C7402343}" type="presParOf" srcId="{3FEC4D2E-B97C-447E-AE0B-EBF7374800D7}" destId="{E2FC3470-D849-40EC-9D83-84B0AB8E0E78}" srcOrd="1" destOrd="0" presId="urn:microsoft.com/office/officeart/2005/8/layout/hList7"/>
    <dgm:cxn modelId="{C7D22CEB-690F-4D40-9258-D5CEA398A335}" type="presParOf" srcId="{3FEC4D2E-B97C-447E-AE0B-EBF7374800D7}" destId="{78C8ABDD-D7AE-4BF7-A4BD-6AF1DB098241}" srcOrd="2" destOrd="0" presId="urn:microsoft.com/office/officeart/2005/8/layout/hList7"/>
    <dgm:cxn modelId="{7BEC2671-9E34-4E49-98A4-305DAF35563B}" type="presParOf" srcId="{3FEC4D2E-B97C-447E-AE0B-EBF7374800D7}" destId="{09EE9925-2B26-42FB-8973-5F9D08DE010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4829BAA-2283-4BC5-88A9-01D0915013B2}" type="doc">
      <dgm:prSet loTypeId="urn:microsoft.com/office/officeart/2005/8/layout/vList6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CL"/>
        </a:p>
      </dgm:t>
    </dgm:pt>
    <dgm:pt modelId="{EB2FF25B-312D-426A-8834-1858D12B04EB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es-CL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Tarea Base</a:t>
          </a:r>
          <a:endParaRPr lang="es-CL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98D54339-A6C6-474B-9B6F-34AB0CFDC05E}" type="par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D99E9403-DE94-4D93-8676-54169F19373A}" type="sib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0AA121A2-1297-45EC-88F3-65100603FEE8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Catastro de Servicios </a:t>
          </a:r>
          <a:endParaRPr lang="es-CL" sz="1200" b="0" dirty="0">
            <a:effectLst/>
          </a:endParaRPr>
        </a:p>
      </dgm:t>
    </dgm:pt>
    <dgm:pt modelId="{828853B6-5B2A-4FC5-A623-CA7B6AF38272}" type="parTrans" cxnId="{998D0FB4-192B-46A4-9FC0-CB1E9CD505ED}">
      <dgm:prSet/>
      <dgm:spPr/>
      <dgm:t>
        <a:bodyPr/>
        <a:lstStyle/>
        <a:p>
          <a:pPr algn="ctr"/>
          <a:endParaRPr lang="es-CL" sz="1100"/>
        </a:p>
      </dgm:t>
    </dgm:pt>
    <dgm:pt modelId="{EC25B514-1B54-4838-A384-EEA5D5FC06E4}" type="sibTrans" cxnId="{998D0FB4-192B-46A4-9FC0-CB1E9CD505ED}">
      <dgm:prSet/>
      <dgm:spPr/>
      <dgm:t>
        <a:bodyPr/>
        <a:lstStyle/>
        <a:p>
          <a:pPr algn="ctr"/>
          <a:endParaRPr lang="es-CL" sz="1100"/>
        </a:p>
      </dgm:t>
    </dgm:pt>
    <dgm:pt modelId="{91F61824-D21A-44D2-8E78-CAB77473E965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Trazado Área de Estudio</a:t>
          </a:r>
          <a:endParaRPr lang="es-CL" sz="1200" b="0" dirty="0">
            <a:effectLst/>
          </a:endParaRPr>
        </a:p>
      </dgm:t>
    </dgm:pt>
    <dgm:pt modelId="{3A136569-362C-4D0C-9CFA-FDA4B8FF2830}" type="parTrans" cxnId="{12F7FFA2-70E3-4D6A-BF14-96E2B0F82447}">
      <dgm:prSet/>
      <dgm:spPr/>
      <dgm:t>
        <a:bodyPr/>
        <a:lstStyle/>
        <a:p>
          <a:pPr algn="ctr"/>
          <a:endParaRPr lang="es-CL" sz="1100"/>
        </a:p>
      </dgm:t>
    </dgm:pt>
    <dgm:pt modelId="{CA0407D9-6EAE-4423-811C-DD9F272DA949}" type="sibTrans" cxnId="{12F7FFA2-70E3-4D6A-BF14-96E2B0F82447}">
      <dgm:prSet/>
      <dgm:spPr/>
      <dgm:t>
        <a:bodyPr/>
        <a:lstStyle/>
        <a:p>
          <a:pPr algn="ctr"/>
          <a:endParaRPr lang="es-CL" sz="1100"/>
        </a:p>
      </dgm:t>
    </dgm:pt>
    <dgm:pt modelId="{A23450BC-AF88-46AC-B930-1B72B7C4B1F1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1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8C105-B98E-4B18-938C-81C6730A3ABA}" type="par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CE060A05-FF70-4ECC-9F3C-B29678F8E311}" type="sib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B092DAFB-662F-428F-817D-AF0D68368C20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Catastro de paradas y paraderos</a:t>
          </a:r>
          <a:endParaRPr lang="es-CL" sz="1200" b="0" dirty="0">
            <a:effectLst/>
          </a:endParaRPr>
        </a:p>
      </dgm:t>
    </dgm:pt>
    <dgm:pt modelId="{14F37FAD-24C0-4C09-B827-4DCA7B7A3909}" type="parTrans" cxnId="{31A79E88-1153-4554-8905-4505E72A6976}">
      <dgm:prSet/>
      <dgm:spPr/>
      <dgm:t>
        <a:bodyPr/>
        <a:lstStyle/>
        <a:p>
          <a:pPr algn="ctr"/>
          <a:endParaRPr lang="es-CL" sz="1100"/>
        </a:p>
      </dgm:t>
    </dgm:pt>
    <dgm:pt modelId="{EBC5DEE0-80BE-4D14-9F1C-067663ED6145}" type="sibTrans" cxnId="{31A79E88-1153-4554-8905-4505E72A6976}">
      <dgm:prSet/>
      <dgm:spPr/>
      <dgm:t>
        <a:bodyPr/>
        <a:lstStyle/>
        <a:p>
          <a:pPr algn="ctr"/>
          <a:endParaRPr lang="es-CL" sz="1100"/>
        </a:p>
      </dgm:t>
    </dgm:pt>
    <dgm:pt modelId="{34770EF7-F684-4F3E-98EA-E2FF37460D89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es-CL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2</a:t>
          </a:r>
          <a:endParaRPr lang="es-CL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FCCB0D-9573-4323-A5B8-3E813DD1CD9E}" type="parTrans" cxnId="{DA901F4A-19D5-4ED1-9BE3-4D344FCF6E4C}">
      <dgm:prSet/>
      <dgm:spPr/>
      <dgm:t>
        <a:bodyPr/>
        <a:lstStyle/>
        <a:p>
          <a:pPr algn="ctr"/>
          <a:endParaRPr lang="es-CL" sz="1100"/>
        </a:p>
      </dgm:t>
    </dgm:pt>
    <dgm:pt modelId="{C4419700-276E-4CF3-8E29-34D31905694F}" type="sibTrans" cxnId="{DA901F4A-19D5-4ED1-9BE3-4D344FCF6E4C}">
      <dgm:prSet/>
      <dgm:spPr/>
      <dgm:t>
        <a:bodyPr/>
        <a:lstStyle/>
        <a:p>
          <a:pPr algn="ctr"/>
          <a:endParaRPr lang="es-CL" sz="1100"/>
        </a:p>
      </dgm:t>
    </dgm:pt>
    <dgm:pt modelId="{1AD0AF22-BAC1-4358-B440-2F2E7E46B68F}">
      <dgm:prSet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dirty="0" smtClean="0"/>
            <a:t>Catastro estado de Carpetas</a:t>
          </a:r>
          <a:endParaRPr lang="es-CL" sz="1200" dirty="0"/>
        </a:p>
      </dgm:t>
    </dgm:pt>
    <dgm:pt modelId="{7B88BF56-D051-4D14-B602-B8F7E4AA9AFB}" type="parTrans" cxnId="{4867C5A1-CA68-44CD-86F6-A71E0BDD6FCF}">
      <dgm:prSet/>
      <dgm:spPr/>
      <dgm:t>
        <a:bodyPr/>
        <a:lstStyle/>
        <a:p>
          <a:pPr algn="ctr"/>
          <a:endParaRPr lang="es-CL" sz="1100"/>
        </a:p>
      </dgm:t>
    </dgm:pt>
    <dgm:pt modelId="{06CABBF1-4DAF-4DB5-ADCD-F1B61EB54C1F}" type="sibTrans" cxnId="{4867C5A1-CA68-44CD-86F6-A71E0BDD6FCF}">
      <dgm:prSet/>
      <dgm:spPr/>
      <dgm:t>
        <a:bodyPr/>
        <a:lstStyle/>
        <a:p>
          <a:pPr algn="ctr"/>
          <a:endParaRPr lang="es-CL" sz="1100"/>
        </a:p>
      </dgm:t>
    </dgm:pt>
    <dgm:pt modelId="{2F3D63E4-B8CF-4CA7-A9FC-02F61DD7C39D}">
      <dgm:prSet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dirty="0" smtClean="0"/>
            <a:t>Propuestas de  Intervención [Conservación)</a:t>
          </a:r>
          <a:endParaRPr lang="es-CL" sz="1200" dirty="0"/>
        </a:p>
      </dgm:t>
    </dgm:pt>
    <dgm:pt modelId="{109E2437-B2F7-4840-A957-2214EE4769BA}" type="parTrans" cxnId="{17072216-10A6-484F-96E2-DDC5DC95B5EB}">
      <dgm:prSet/>
      <dgm:spPr/>
      <dgm:t>
        <a:bodyPr/>
        <a:lstStyle/>
        <a:p>
          <a:pPr algn="ctr"/>
          <a:endParaRPr lang="es-CL" sz="1100"/>
        </a:p>
      </dgm:t>
    </dgm:pt>
    <dgm:pt modelId="{07E3AC4B-CE29-4923-B849-95A04A49AB5D}" type="sibTrans" cxnId="{17072216-10A6-484F-96E2-DDC5DC95B5EB}">
      <dgm:prSet/>
      <dgm:spPr/>
      <dgm:t>
        <a:bodyPr/>
        <a:lstStyle/>
        <a:p>
          <a:pPr algn="ctr"/>
          <a:endParaRPr lang="es-CL" sz="1100"/>
        </a:p>
      </dgm:t>
    </dgm:pt>
    <dgm:pt modelId="{43FE5169-6ECE-4DB9-A4F9-E1C267B4FE53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Análisis del estado de construcción</a:t>
          </a:r>
          <a:endParaRPr lang="es-CL" sz="1200" b="0" dirty="0">
            <a:effectLst/>
          </a:endParaRPr>
        </a:p>
      </dgm:t>
    </dgm:pt>
    <dgm:pt modelId="{7707F1B4-1E97-4A84-BA93-CF729121BB24}" type="parTrans" cxnId="{DF866BFF-147C-4286-83A7-42AF57BEE946}">
      <dgm:prSet/>
      <dgm:spPr/>
      <dgm:t>
        <a:bodyPr/>
        <a:lstStyle/>
        <a:p>
          <a:endParaRPr lang="es-CL"/>
        </a:p>
      </dgm:t>
    </dgm:pt>
    <dgm:pt modelId="{279632E7-17F7-4693-B5CA-18D55B816319}" type="sibTrans" cxnId="{DF866BFF-147C-4286-83A7-42AF57BEE946}">
      <dgm:prSet/>
      <dgm:spPr/>
      <dgm:t>
        <a:bodyPr/>
        <a:lstStyle/>
        <a:p>
          <a:endParaRPr lang="es-CL"/>
        </a:p>
      </dgm:t>
    </dgm:pt>
    <dgm:pt modelId="{80209267-A394-4349-8A96-9A4AA0F6F5CB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Propuestas de paradas y paraderos</a:t>
          </a:r>
          <a:endParaRPr lang="es-CL" sz="1200" b="0" dirty="0">
            <a:effectLst/>
          </a:endParaRPr>
        </a:p>
      </dgm:t>
    </dgm:pt>
    <dgm:pt modelId="{BD815998-87BD-4724-AC5A-2E2FBB5C2630}" type="parTrans" cxnId="{51B34E8C-043A-4400-820F-D469303DAB3A}">
      <dgm:prSet/>
      <dgm:spPr/>
      <dgm:t>
        <a:bodyPr/>
        <a:lstStyle/>
        <a:p>
          <a:endParaRPr lang="es-CL"/>
        </a:p>
      </dgm:t>
    </dgm:pt>
    <dgm:pt modelId="{C0BD6866-6020-47D0-9807-3AFD410327A7}" type="sibTrans" cxnId="{51B34E8C-043A-4400-820F-D469303DAB3A}">
      <dgm:prSet/>
      <dgm:spPr/>
      <dgm:t>
        <a:bodyPr/>
        <a:lstStyle/>
        <a:p>
          <a:endParaRPr lang="es-CL"/>
        </a:p>
      </dgm:t>
    </dgm:pt>
    <dgm:pt modelId="{07F12F6B-62F8-445B-823F-90FBAE3C9B52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Diseño y evaluación económica de paraderos</a:t>
          </a:r>
          <a:endParaRPr lang="es-CL" sz="1200" b="0" dirty="0">
            <a:effectLst/>
          </a:endParaRPr>
        </a:p>
      </dgm:t>
    </dgm:pt>
    <dgm:pt modelId="{3192368D-B5DF-4873-885B-A2EB930E20D9}" type="parTrans" cxnId="{445BE9D4-7D47-4645-9911-8A79FADCD417}">
      <dgm:prSet/>
      <dgm:spPr/>
      <dgm:t>
        <a:bodyPr/>
        <a:lstStyle/>
        <a:p>
          <a:endParaRPr lang="es-CL"/>
        </a:p>
      </dgm:t>
    </dgm:pt>
    <dgm:pt modelId="{AAAB5010-F516-4548-B9F5-34C390F2751F}" type="sibTrans" cxnId="{445BE9D4-7D47-4645-9911-8A79FADCD417}">
      <dgm:prSet/>
      <dgm:spPr/>
      <dgm:t>
        <a:bodyPr/>
        <a:lstStyle/>
        <a:p>
          <a:endParaRPr lang="es-CL"/>
        </a:p>
      </dgm:t>
    </dgm:pt>
    <dgm:pt modelId="{2FA61C5D-06F4-4CD7-A657-A3D77046528A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Propuesta de diseño de señales informativas en paradas y paraderos</a:t>
          </a:r>
          <a:endParaRPr lang="es-CL" sz="1200" b="0" dirty="0">
            <a:effectLst/>
          </a:endParaRPr>
        </a:p>
      </dgm:t>
    </dgm:pt>
    <dgm:pt modelId="{8EC1A489-B863-4DD5-B1B4-77AC03D959E5}" type="parTrans" cxnId="{5F047446-8CB6-42D0-A67D-64266CFC4B4B}">
      <dgm:prSet/>
      <dgm:spPr/>
      <dgm:t>
        <a:bodyPr/>
        <a:lstStyle/>
        <a:p>
          <a:endParaRPr lang="en-US"/>
        </a:p>
      </dgm:t>
    </dgm:pt>
    <dgm:pt modelId="{36CB6F63-DD14-4687-B822-E7AB397BB66F}" type="sibTrans" cxnId="{5F047446-8CB6-42D0-A67D-64266CFC4B4B}">
      <dgm:prSet/>
      <dgm:spPr/>
      <dgm:t>
        <a:bodyPr/>
        <a:lstStyle/>
        <a:p>
          <a:endParaRPr lang="en-US"/>
        </a:p>
      </dgm:t>
    </dgm:pt>
    <dgm:pt modelId="{DEBA6520-A7B7-45C7-B0EB-BF99A910BD7C}">
      <dgm:prSet custT="1"/>
      <dgm:spPr/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3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2D5A2E-5D9E-47E3-8730-4CD5C7A07260}" type="sibTrans" cxnId="{8EB29339-3270-49D9-9627-3EBE84D5623A}">
      <dgm:prSet/>
      <dgm:spPr/>
      <dgm:t>
        <a:bodyPr/>
        <a:lstStyle/>
        <a:p>
          <a:pPr algn="ctr"/>
          <a:endParaRPr lang="es-CL" sz="1100"/>
        </a:p>
      </dgm:t>
    </dgm:pt>
    <dgm:pt modelId="{F403633C-40FE-4D6F-BB7F-EAA27753A2D7}" type="parTrans" cxnId="{8EB29339-3270-49D9-9627-3EBE84D5623A}">
      <dgm:prSet/>
      <dgm:spPr/>
      <dgm:t>
        <a:bodyPr/>
        <a:lstStyle/>
        <a:p>
          <a:pPr algn="ctr"/>
          <a:endParaRPr lang="es-CL" sz="1100"/>
        </a:p>
      </dgm:t>
    </dgm:pt>
    <dgm:pt modelId="{3CD10B45-27BD-42D1-9864-FC5ACF430F3A}">
      <dgm:prSet custT="1"/>
      <dgm:spPr/>
      <dgm:t>
        <a:bodyPr anchor="ctr"/>
        <a:lstStyle/>
        <a:p>
          <a:pPr algn="ctr"/>
          <a:r>
            <a:rPr lang="es-CL" sz="1200" dirty="0" smtClean="0">
              <a:solidFill>
                <a:schemeClr val="tx1"/>
              </a:solidFill>
              <a:effectLst/>
            </a:rPr>
            <a:t>Propuesta</a:t>
          </a:r>
          <a:r>
            <a:rPr lang="es-CL" sz="1200" dirty="0" smtClean="0">
              <a:solidFill>
                <a:schemeClr val="tx2"/>
              </a:solidFill>
            </a:rPr>
            <a:t> </a:t>
          </a:r>
          <a:r>
            <a:rPr lang="es-CL" sz="1200" dirty="0" smtClean="0">
              <a:solidFill>
                <a:schemeClr val="tx1"/>
              </a:solidFill>
              <a:effectLst/>
            </a:rPr>
            <a:t>de instalación de señalética</a:t>
          </a:r>
          <a:endParaRPr lang="es-CL" sz="1200" dirty="0">
            <a:solidFill>
              <a:schemeClr val="tx1"/>
            </a:solidFill>
            <a:effectLst/>
          </a:endParaRPr>
        </a:p>
      </dgm:t>
    </dgm:pt>
    <dgm:pt modelId="{78D06C0A-302F-402C-8535-3A4CEA20A7E2}" type="sibTrans" cxnId="{73DA8F2C-DA70-4EF5-97C7-83A71FCD033B}">
      <dgm:prSet/>
      <dgm:spPr/>
      <dgm:t>
        <a:bodyPr/>
        <a:lstStyle/>
        <a:p>
          <a:endParaRPr lang="en-US"/>
        </a:p>
      </dgm:t>
    </dgm:pt>
    <dgm:pt modelId="{2364CB6E-C0A9-4082-ACFF-A9E77709CB7B}" type="parTrans" cxnId="{73DA8F2C-DA70-4EF5-97C7-83A71FCD033B}">
      <dgm:prSet/>
      <dgm:spPr/>
      <dgm:t>
        <a:bodyPr/>
        <a:lstStyle/>
        <a:p>
          <a:endParaRPr lang="en-US"/>
        </a:p>
      </dgm:t>
    </dgm:pt>
    <dgm:pt modelId="{181F39F6-1297-47EA-B822-89DD8FBE6318}">
      <dgm:prSet custT="1"/>
      <dgm:spPr/>
      <dgm:t>
        <a:bodyPr anchor="ctr"/>
        <a:lstStyle/>
        <a:p>
          <a:pPr algn="ctr"/>
          <a:r>
            <a:rPr lang="es-CL" sz="14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Propuesta de intervención en señalética existente</a:t>
          </a:r>
          <a:endParaRPr lang="es-CL" sz="1400" b="1" dirty="0">
            <a:solidFill>
              <a:schemeClr val="accent3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97A34C-7755-442F-AFC3-56F744F9D4DE}" type="sibTrans" cxnId="{7461F153-F7FC-4278-9C25-448C3C05A5C9}">
      <dgm:prSet/>
      <dgm:spPr/>
      <dgm:t>
        <a:bodyPr/>
        <a:lstStyle/>
        <a:p>
          <a:endParaRPr lang="en-US"/>
        </a:p>
      </dgm:t>
    </dgm:pt>
    <dgm:pt modelId="{FCC9ADF9-2C02-4499-B3A1-B795CEE720CF}" type="parTrans" cxnId="{7461F153-F7FC-4278-9C25-448C3C05A5C9}">
      <dgm:prSet/>
      <dgm:spPr/>
      <dgm:t>
        <a:bodyPr/>
        <a:lstStyle/>
        <a:p>
          <a:endParaRPr lang="en-US"/>
        </a:p>
      </dgm:t>
    </dgm:pt>
    <dgm:pt modelId="{5A0D5B60-C168-4F1F-BE78-8AD3786B2AAD}">
      <dgm:prSet custT="1"/>
      <dgm:spPr/>
      <dgm:t>
        <a:bodyPr anchor="ctr"/>
        <a:lstStyle/>
        <a:p>
          <a:pPr algn="ctr"/>
          <a:r>
            <a:rPr lang="es-CL" sz="1200" dirty="0" smtClean="0">
              <a:solidFill>
                <a:schemeClr val="tx1"/>
              </a:solidFill>
              <a:effectLst/>
            </a:rPr>
            <a:t>Catastro Señalética en Rutas de Estudio (Osorno)</a:t>
          </a:r>
          <a:endParaRPr lang="es-CL" sz="1400" dirty="0">
            <a:solidFill>
              <a:schemeClr val="tx1"/>
            </a:solidFill>
            <a:effectLst/>
          </a:endParaRPr>
        </a:p>
      </dgm:t>
    </dgm:pt>
    <dgm:pt modelId="{FB76BF14-AF1D-4534-AAD8-ACE85160ACB1}" type="sibTrans" cxnId="{899C13E1-6D9A-4A7F-8078-D286598E615C}">
      <dgm:prSet/>
      <dgm:spPr/>
      <dgm:t>
        <a:bodyPr/>
        <a:lstStyle/>
        <a:p>
          <a:pPr algn="ctr"/>
          <a:endParaRPr lang="es-CL" sz="1100"/>
        </a:p>
      </dgm:t>
    </dgm:pt>
    <dgm:pt modelId="{654ED2F2-0E8B-41E6-B2D6-320DBF34EDC2}" type="parTrans" cxnId="{899C13E1-6D9A-4A7F-8078-D286598E615C}">
      <dgm:prSet/>
      <dgm:spPr/>
      <dgm:t>
        <a:bodyPr/>
        <a:lstStyle/>
        <a:p>
          <a:pPr algn="ctr"/>
          <a:endParaRPr lang="es-CL" sz="1100"/>
        </a:p>
      </dgm:t>
    </dgm:pt>
    <dgm:pt modelId="{D4772EDE-A250-4FB5-B8F2-060F89034BB0}" type="pres">
      <dgm:prSet presAssocID="{94829BAA-2283-4BC5-88A9-01D0915013B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812C8B10-8212-4733-86C3-F011190A412C}" type="pres">
      <dgm:prSet presAssocID="{EB2FF25B-312D-426A-8834-1858D12B04EB}" presName="linNode" presStyleCnt="0"/>
      <dgm:spPr/>
      <dgm:t>
        <a:bodyPr/>
        <a:lstStyle/>
        <a:p>
          <a:endParaRPr lang="en-US"/>
        </a:p>
      </dgm:t>
    </dgm:pt>
    <dgm:pt modelId="{64A6BE64-86B0-4BD1-8C49-5B5F8723DB3D}" type="pres">
      <dgm:prSet presAssocID="{EB2FF25B-312D-426A-8834-1858D12B04EB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884A4CB-2E63-479B-B785-3F50912D82BF}" type="pres">
      <dgm:prSet presAssocID="{EB2FF25B-312D-426A-8834-1858D12B04EB}" presName="childShp" presStyleLbl="bgAccFollowNode1" presStyleIdx="0" presStyleCnt="4" custLinFactNeighborX="-1961" custLinFactNeighborY="-20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BF03DFA-88AE-47A9-8ED3-457E6BCF1AF7}" type="pres">
      <dgm:prSet presAssocID="{D99E9403-DE94-4D93-8676-54169F19373A}" presName="spacing" presStyleCnt="0"/>
      <dgm:spPr/>
      <dgm:t>
        <a:bodyPr/>
        <a:lstStyle/>
        <a:p>
          <a:endParaRPr lang="en-US"/>
        </a:p>
      </dgm:t>
    </dgm:pt>
    <dgm:pt modelId="{4AE48CF8-D98A-48A5-BF2F-398A5510F2E6}" type="pres">
      <dgm:prSet presAssocID="{A23450BC-AF88-46AC-B930-1B72B7C4B1F1}" presName="linNode" presStyleCnt="0"/>
      <dgm:spPr/>
      <dgm:t>
        <a:bodyPr/>
        <a:lstStyle/>
        <a:p>
          <a:endParaRPr lang="en-US"/>
        </a:p>
      </dgm:t>
    </dgm:pt>
    <dgm:pt modelId="{D52A059B-7072-46F1-8E41-F88EB239AF56}" type="pres">
      <dgm:prSet presAssocID="{A23450BC-AF88-46AC-B930-1B72B7C4B1F1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944D067-5190-4445-B4E8-38958ECBAE28}" type="pres">
      <dgm:prSet presAssocID="{A23450BC-AF88-46AC-B930-1B72B7C4B1F1}" presName="childShp" presStyleLbl="bgAccFollowNode1" presStyleIdx="1" presStyleCnt="4" custScaleY="232770" custLinFactNeighborX="2920" custLinFactNeighborY="10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69B16C8-F238-42D7-A864-487224338E3F}" type="pres">
      <dgm:prSet presAssocID="{CE060A05-FF70-4ECC-9F3C-B29678F8E311}" presName="spacing" presStyleCnt="0"/>
      <dgm:spPr/>
      <dgm:t>
        <a:bodyPr/>
        <a:lstStyle/>
        <a:p>
          <a:endParaRPr lang="en-US"/>
        </a:p>
      </dgm:t>
    </dgm:pt>
    <dgm:pt modelId="{712B92F7-C543-4BD8-871A-46CF5B0B9AB3}" type="pres">
      <dgm:prSet presAssocID="{34770EF7-F684-4F3E-98EA-E2FF37460D89}" presName="linNode" presStyleCnt="0"/>
      <dgm:spPr/>
      <dgm:t>
        <a:bodyPr/>
        <a:lstStyle/>
        <a:p>
          <a:endParaRPr lang="en-US"/>
        </a:p>
      </dgm:t>
    </dgm:pt>
    <dgm:pt modelId="{6152081B-1F15-4D10-ABD4-A58C9CAA5913}" type="pres">
      <dgm:prSet presAssocID="{34770EF7-F684-4F3E-98EA-E2FF37460D89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52B446B-DB49-4F03-9F08-184C8919A5F1}" type="pres">
      <dgm:prSet presAssocID="{34770EF7-F684-4F3E-98EA-E2FF37460D89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041AEC4-98A8-4728-8CC6-8A546AF6EB7A}" type="pres">
      <dgm:prSet presAssocID="{C4419700-276E-4CF3-8E29-34D31905694F}" presName="spacing" presStyleCnt="0"/>
      <dgm:spPr/>
      <dgm:t>
        <a:bodyPr/>
        <a:lstStyle/>
        <a:p>
          <a:endParaRPr lang="en-US"/>
        </a:p>
      </dgm:t>
    </dgm:pt>
    <dgm:pt modelId="{A3F3CBB9-EB51-480F-804E-EB2F0499B3E4}" type="pres">
      <dgm:prSet presAssocID="{DEBA6520-A7B7-45C7-B0EB-BF99A910BD7C}" presName="linNode" presStyleCnt="0"/>
      <dgm:spPr/>
      <dgm:t>
        <a:bodyPr/>
        <a:lstStyle/>
        <a:p>
          <a:endParaRPr lang="en-US"/>
        </a:p>
      </dgm:t>
    </dgm:pt>
    <dgm:pt modelId="{DCB0C7F0-32D9-4D29-8820-B05AEA03D97A}" type="pres">
      <dgm:prSet presAssocID="{DEBA6520-A7B7-45C7-B0EB-BF99A910BD7C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777F21C-F428-47D7-B5CD-C4EC04B9846B}" type="pres">
      <dgm:prSet presAssocID="{DEBA6520-A7B7-45C7-B0EB-BF99A910BD7C}" presName="childShp" presStyleLbl="bgAccFollowNode1" presStyleIdx="3" presStyleCnt="4" custScaleY="12124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5F047446-8CB6-42D0-A67D-64266CFC4B4B}" srcId="{A23450BC-AF88-46AC-B930-1B72B7C4B1F1}" destId="{2FA61C5D-06F4-4CD7-A657-A3D77046528A}" srcOrd="4" destOrd="0" parTransId="{8EC1A489-B863-4DD5-B1B4-77AC03D959E5}" sibTransId="{36CB6F63-DD14-4687-B822-E7AB397BB66F}"/>
    <dgm:cxn modelId="{FAD74734-3A90-44DA-8584-3BE620BEA179}" type="presOf" srcId="{181F39F6-1297-47EA-B822-89DD8FBE6318}" destId="{4777F21C-F428-47D7-B5CD-C4EC04B9846B}" srcOrd="0" destOrd="1" presId="urn:microsoft.com/office/officeart/2005/8/layout/vList6"/>
    <dgm:cxn modelId="{049BB0C1-0F3F-4AEE-99EE-0EC6531D7E67}" type="presOf" srcId="{2FA61C5D-06F4-4CD7-A657-A3D77046528A}" destId="{9944D067-5190-4445-B4E8-38958ECBAE28}" srcOrd="0" destOrd="4" presId="urn:microsoft.com/office/officeart/2005/8/layout/vList6"/>
    <dgm:cxn modelId="{899C13E1-6D9A-4A7F-8078-D286598E615C}" srcId="{DEBA6520-A7B7-45C7-B0EB-BF99A910BD7C}" destId="{5A0D5B60-C168-4F1F-BE78-8AD3786B2AAD}" srcOrd="0" destOrd="0" parTransId="{654ED2F2-0E8B-41E6-B2D6-320DBF34EDC2}" sibTransId="{FB76BF14-AF1D-4534-AAD8-ACE85160ACB1}"/>
    <dgm:cxn modelId="{8B084D32-DF74-4CBE-9CB3-D1AE1A0B9598}" type="presOf" srcId="{0AA121A2-1297-45EC-88F3-65100603FEE8}" destId="{2884A4CB-2E63-479B-B785-3F50912D82BF}" srcOrd="0" destOrd="0" presId="urn:microsoft.com/office/officeart/2005/8/layout/vList6"/>
    <dgm:cxn modelId="{DF866BFF-147C-4286-83A7-42AF57BEE946}" srcId="{A23450BC-AF88-46AC-B930-1B72B7C4B1F1}" destId="{43FE5169-6ECE-4DB9-A4F9-E1C267B4FE53}" srcOrd="1" destOrd="0" parTransId="{7707F1B4-1E97-4A84-BA93-CF729121BB24}" sibTransId="{279632E7-17F7-4693-B5CA-18D55B816319}"/>
    <dgm:cxn modelId="{8EB29339-3270-49D9-9627-3EBE84D5623A}" srcId="{94829BAA-2283-4BC5-88A9-01D0915013B2}" destId="{DEBA6520-A7B7-45C7-B0EB-BF99A910BD7C}" srcOrd="3" destOrd="0" parTransId="{F403633C-40FE-4D6F-BB7F-EAA27753A2D7}" sibTransId="{732D5A2E-5D9E-47E3-8730-4CD5C7A07260}"/>
    <dgm:cxn modelId="{73DA8F2C-DA70-4EF5-97C7-83A71FCD033B}" srcId="{DEBA6520-A7B7-45C7-B0EB-BF99A910BD7C}" destId="{3CD10B45-27BD-42D1-9864-FC5ACF430F3A}" srcOrd="2" destOrd="0" parTransId="{2364CB6E-C0A9-4082-ACFF-A9E77709CB7B}" sibTransId="{78D06C0A-302F-402C-8535-3A4CEA20A7E2}"/>
    <dgm:cxn modelId="{E0F01451-BFB2-4B6B-98A5-89423329C6BC}" srcId="{94829BAA-2283-4BC5-88A9-01D0915013B2}" destId="{A23450BC-AF88-46AC-B930-1B72B7C4B1F1}" srcOrd="1" destOrd="0" parTransId="{3338C105-B98E-4B18-938C-81C6730A3ABA}" sibTransId="{CE060A05-FF70-4ECC-9F3C-B29678F8E311}"/>
    <dgm:cxn modelId="{C434F83F-93FD-47E1-8905-66481DCCD9B4}" type="presOf" srcId="{43FE5169-6ECE-4DB9-A4F9-E1C267B4FE53}" destId="{9944D067-5190-4445-B4E8-38958ECBAE28}" srcOrd="0" destOrd="1" presId="urn:microsoft.com/office/officeart/2005/8/layout/vList6"/>
    <dgm:cxn modelId="{B61D2096-8693-441A-9773-444DC6F0A581}" type="presOf" srcId="{91F61824-D21A-44D2-8E78-CAB77473E965}" destId="{2884A4CB-2E63-479B-B785-3F50912D82BF}" srcOrd="0" destOrd="1" presId="urn:microsoft.com/office/officeart/2005/8/layout/vList6"/>
    <dgm:cxn modelId="{F0EFB7AF-BC63-4B33-A2D6-3F61E6C28735}" type="presOf" srcId="{94829BAA-2283-4BC5-88A9-01D0915013B2}" destId="{D4772EDE-A250-4FB5-B8F2-060F89034BB0}" srcOrd="0" destOrd="0" presId="urn:microsoft.com/office/officeart/2005/8/layout/vList6"/>
    <dgm:cxn modelId="{445BE9D4-7D47-4645-9911-8A79FADCD417}" srcId="{A23450BC-AF88-46AC-B930-1B72B7C4B1F1}" destId="{07F12F6B-62F8-445B-823F-90FBAE3C9B52}" srcOrd="3" destOrd="0" parTransId="{3192368D-B5DF-4873-885B-A2EB930E20D9}" sibTransId="{AAAB5010-F516-4548-B9F5-34C390F2751F}"/>
    <dgm:cxn modelId="{78B89521-47A1-407E-A88F-DA4BDAE2C593}" type="presOf" srcId="{07F12F6B-62F8-445B-823F-90FBAE3C9B52}" destId="{9944D067-5190-4445-B4E8-38958ECBAE28}" srcOrd="0" destOrd="3" presId="urn:microsoft.com/office/officeart/2005/8/layout/vList6"/>
    <dgm:cxn modelId="{998D0FB4-192B-46A4-9FC0-CB1E9CD505ED}" srcId="{EB2FF25B-312D-426A-8834-1858D12B04EB}" destId="{0AA121A2-1297-45EC-88F3-65100603FEE8}" srcOrd="0" destOrd="0" parTransId="{828853B6-5B2A-4FC5-A623-CA7B6AF38272}" sibTransId="{EC25B514-1B54-4838-A384-EEA5D5FC06E4}"/>
    <dgm:cxn modelId="{2E824B0B-2F72-4137-A131-435C754BD1E3}" type="presOf" srcId="{5A0D5B60-C168-4F1F-BE78-8AD3786B2AAD}" destId="{4777F21C-F428-47D7-B5CD-C4EC04B9846B}" srcOrd="0" destOrd="0" presId="urn:microsoft.com/office/officeart/2005/8/layout/vList6"/>
    <dgm:cxn modelId="{E054182A-465A-4E3F-A89F-5F00D7FEA127}" type="presOf" srcId="{EB2FF25B-312D-426A-8834-1858D12B04EB}" destId="{64A6BE64-86B0-4BD1-8C49-5B5F8723DB3D}" srcOrd="0" destOrd="0" presId="urn:microsoft.com/office/officeart/2005/8/layout/vList6"/>
    <dgm:cxn modelId="{31A79E88-1153-4554-8905-4505E72A6976}" srcId="{A23450BC-AF88-46AC-B930-1B72B7C4B1F1}" destId="{B092DAFB-662F-428F-817D-AF0D68368C20}" srcOrd="0" destOrd="0" parTransId="{14F37FAD-24C0-4C09-B827-4DCA7B7A3909}" sibTransId="{EBC5DEE0-80BE-4D14-9F1C-067663ED6145}"/>
    <dgm:cxn modelId="{4867C5A1-CA68-44CD-86F6-A71E0BDD6FCF}" srcId="{34770EF7-F684-4F3E-98EA-E2FF37460D89}" destId="{1AD0AF22-BAC1-4358-B440-2F2E7E46B68F}" srcOrd="0" destOrd="0" parTransId="{7B88BF56-D051-4D14-B602-B8F7E4AA9AFB}" sibTransId="{06CABBF1-4DAF-4DB5-ADCD-F1B61EB54C1F}"/>
    <dgm:cxn modelId="{BFBE9214-3C67-4FFC-B45C-451228356938}" type="presOf" srcId="{2F3D63E4-B8CF-4CA7-A9FC-02F61DD7C39D}" destId="{752B446B-DB49-4F03-9F08-184C8919A5F1}" srcOrd="0" destOrd="1" presId="urn:microsoft.com/office/officeart/2005/8/layout/vList6"/>
    <dgm:cxn modelId="{9234A51A-B563-4472-AAE7-493CB71AE4EA}" type="presOf" srcId="{DEBA6520-A7B7-45C7-B0EB-BF99A910BD7C}" destId="{DCB0C7F0-32D9-4D29-8820-B05AEA03D97A}" srcOrd="0" destOrd="0" presId="urn:microsoft.com/office/officeart/2005/8/layout/vList6"/>
    <dgm:cxn modelId="{285C876A-A522-42BD-B3A3-C316D1EAA382}" type="presOf" srcId="{1AD0AF22-BAC1-4358-B440-2F2E7E46B68F}" destId="{752B446B-DB49-4F03-9F08-184C8919A5F1}" srcOrd="0" destOrd="0" presId="urn:microsoft.com/office/officeart/2005/8/layout/vList6"/>
    <dgm:cxn modelId="{745E991E-DAD7-4FB7-97CE-FB8669D3A2A2}" type="presOf" srcId="{A23450BC-AF88-46AC-B930-1B72B7C4B1F1}" destId="{D52A059B-7072-46F1-8E41-F88EB239AF56}" srcOrd="0" destOrd="0" presId="urn:microsoft.com/office/officeart/2005/8/layout/vList6"/>
    <dgm:cxn modelId="{70181E0D-391D-4712-AB6A-1227FB020746}" type="presOf" srcId="{B092DAFB-662F-428F-817D-AF0D68368C20}" destId="{9944D067-5190-4445-B4E8-38958ECBAE28}" srcOrd="0" destOrd="0" presId="urn:microsoft.com/office/officeart/2005/8/layout/vList6"/>
    <dgm:cxn modelId="{60A99F8E-9CEB-4345-BB2A-458B4BF58E1C}" srcId="{94829BAA-2283-4BC5-88A9-01D0915013B2}" destId="{EB2FF25B-312D-426A-8834-1858D12B04EB}" srcOrd="0" destOrd="0" parTransId="{98D54339-A6C6-474B-9B6F-34AB0CFDC05E}" sibTransId="{D99E9403-DE94-4D93-8676-54169F19373A}"/>
    <dgm:cxn modelId="{68108CAD-BF1E-4D82-AFA4-DAF6B51AFFE0}" type="presOf" srcId="{80209267-A394-4349-8A96-9A4AA0F6F5CB}" destId="{9944D067-5190-4445-B4E8-38958ECBAE28}" srcOrd="0" destOrd="2" presId="urn:microsoft.com/office/officeart/2005/8/layout/vList6"/>
    <dgm:cxn modelId="{12F7FFA2-70E3-4D6A-BF14-96E2B0F82447}" srcId="{EB2FF25B-312D-426A-8834-1858D12B04EB}" destId="{91F61824-D21A-44D2-8E78-CAB77473E965}" srcOrd="1" destOrd="0" parTransId="{3A136569-362C-4D0C-9CFA-FDA4B8FF2830}" sibTransId="{CA0407D9-6EAE-4423-811C-DD9F272DA949}"/>
    <dgm:cxn modelId="{294D26DD-25BF-44CE-96EF-FE232A0DA38D}" type="presOf" srcId="{34770EF7-F684-4F3E-98EA-E2FF37460D89}" destId="{6152081B-1F15-4D10-ABD4-A58C9CAA5913}" srcOrd="0" destOrd="0" presId="urn:microsoft.com/office/officeart/2005/8/layout/vList6"/>
    <dgm:cxn modelId="{66353D62-2799-40A0-AB49-B8027F0DB89D}" type="presOf" srcId="{3CD10B45-27BD-42D1-9864-FC5ACF430F3A}" destId="{4777F21C-F428-47D7-B5CD-C4EC04B9846B}" srcOrd="0" destOrd="2" presId="urn:microsoft.com/office/officeart/2005/8/layout/vList6"/>
    <dgm:cxn modelId="{51B34E8C-043A-4400-820F-D469303DAB3A}" srcId="{A23450BC-AF88-46AC-B930-1B72B7C4B1F1}" destId="{80209267-A394-4349-8A96-9A4AA0F6F5CB}" srcOrd="2" destOrd="0" parTransId="{BD815998-87BD-4724-AC5A-2E2FBB5C2630}" sibTransId="{C0BD6866-6020-47D0-9807-3AFD410327A7}"/>
    <dgm:cxn modelId="{DA901F4A-19D5-4ED1-9BE3-4D344FCF6E4C}" srcId="{94829BAA-2283-4BC5-88A9-01D0915013B2}" destId="{34770EF7-F684-4F3E-98EA-E2FF37460D89}" srcOrd="2" destOrd="0" parTransId="{69FCCB0D-9573-4323-A5B8-3E813DD1CD9E}" sibTransId="{C4419700-276E-4CF3-8E29-34D31905694F}"/>
    <dgm:cxn modelId="{17072216-10A6-484F-96E2-DDC5DC95B5EB}" srcId="{34770EF7-F684-4F3E-98EA-E2FF37460D89}" destId="{2F3D63E4-B8CF-4CA7-A9FC-02F61DD7C39D}" srcOrd="1" destOrd="0" parTransId="{109E2437-B2F7-4840-A957-2214EE4769BA}" sibTransId="{07E3AC4B-CE29-4923-B849-95A04A49AB5D}"/>
    <dgm:cxn modelId="{7461F153-F7FC-4278-9C25-448C3C05A5C9}" srcId="{DEBA6520-A7B7-45C7-B0EB-BF99A910BD7C}" destId="{181F39F6-1297-47EA-B822-89DD8FBE6318}" srcOrd="1" destOrd="0" parTransId="{FCC9ADF9-2C02-4499-B3A1-B795CEE720CF}" sibTransId="{2597A34C-7755-442F-AFC3-56F744F9D4DE}"/>
    <dgm:cxn modelId="{6B2CF35A-B9C6-4E14-A9B0-9E639DA357BF}" type="presParOf" srcId="{D4772EDE-A250-4FB5-B8F2-060F89034BB0}" destId="{812C8B10-8212-4733-86C3-F011190A412C}" srcOrd="0" destOrd="0" presId="urn:microsoft.com/office/officeart/2005/8/layout/vList6"/>
    <dgm:cxn modelId="{BE213D0F-4094-47AB-8C0A-A08E5A48CBDF}" type="presParOf" srcId="{812C8B10-8212-4733-86C3-F011190A412C}" destId="{64A6BE64-86B0-4BD1-8C49-5B5F8723DB3D}" srcOrd="0" destOrd="0" presId="urn:microsoft.com/office/officeart/2005/8/layout/vList6"/>
    <dgm:cxn modelId="{FE429A51-85E9-43C1-9369-884BB6324F67}" type="presParOf" srcId="{812C8B10-8212-4733-86C3-F011190A412C}" destId="{2884A4CB-2E63-479B-B785-3F50912D82BF}" srcOrd="1" destOrd="0" presId="urn:microsoft.com/office/officeart/2005/8/layout/vList6"/>
    <dgm:cxn modelId="{4A1BB156-65D1-40DE-B3C5-062005131484}" type="presParOf" srcId="{D4772EDE-A250-4FB5-B8F2-060F89034BB0}" destId="{FBF03DFA-88AE-47A9-8ED3-457E6BCF1AF7}" srcOrd="1" destOrd="0" presId="urn:microsoft.com/office/officeart/2005/8/layout/vList6"/>
    <dgm:cxn modelId="{E1784B8A-2A58-4FA3-8A39-7680078BB81F}" type="presParOf" srcId="{D4772EDE-A250-4FB5-B8F2-060F89034BB0}" destId="{4AE48CF8-D98A-48A5-BF2F-398A5510F2E6}" srcOrd="2" destOrd="0" presId="urn:microsoft.com/office/officeart/2005/8/layout/vList6"/>
    <dgm:cxn modelId="{A8504ECB-59D1-422C-9AFE-D2B5E53FD9AB}" type="presParOf" srcId="{4AE48CF8-D98A-48A5-BF2F-398A5510F2E6}" destId="{D52A059B-7072-46F1-8E41-F88EB239AF56}" srcOrd="0" destOrd="0" presId="urn:microsoft.com/office/officeart/2005/8/layout/vList6"/>
    <dgm:cxn modelId="{9D6DE8EB-F0A0-4238-835B-136C650437A6}" type="presParOf" srcId="{4AE48CF8-D98A-48A5-BF2F-398A5510F2E6}" destId="{9944D067-5190-4445-B4E8-38958ECBAE28}" srcOrd="1" destOrd="0" presId="urn:microsoft.com/office/officeart/2005/8/layout/vList6"/>
    <dgm:cxn modelId="{0D74DF94-4D57-4F8A-BD5E-01F4FDC070DA}" type="presParOf" srcId="{D4772EDE-A250-4FB5-B8F2-060F89034BB0}" destId="{A69B16C8-F238-42D7-A864-487224338E3F}" srcOrd="3" destOrd="0" presId="urn:microsoft.com/office/officeart/2005/8/layout/vList6"/>
    <dgm:cxn modelId="{AC723F02-7D88-4246-BEE2-8A5FB134ED2B}" type="presParOf" srcId="{D4772EDE-A250-4FB5-B8F2-060F89034BB0}" destId="{712B92F7-C543-4BD8-871A-46CF5B0B9AB3}" srcOrd="4" destOrd="0" presId="urn:microsoft.com/office/officeart/2005/8/layout/vList6"/>
    <dgm:cxn modelId="{385A67A2-F4A6-4836-8679-DE74A2C4FE79}" type="presParOf" srcId="{712B92F7-C543-4BD8-871A-46CF5B0B9AB3}" destId="{6152081B-1F15-4D10-ABD4-A58C9CAA5913}" srcOrd="0" destOrd="0" presId="urn:microsoft.com/office/officeart/2005/8/layout/vList6"/>
    <dgm:cxn modelId="{63685C7E-3BCB-4C8B-979A-929BC3F4BDBA}" type="presParOf" srcId="{712B92F7-C543-4BD8-871A-46CF5B0B9AB3}" destId="{752B446B-DB49-4F03-9F08-184C8919A5F1}" srcOrd="1" destOrd="0" presId="urn:microsoft.com/office/officeart/2005/8/layout/vList6"/>
    <dgm:cxn modelId="{B2D063D9-13C2-42B8-9E24-A5B91CC0E56D}" type="presParOf" srcId="{D4772EDE-A250-4FB5-B8F2-060F89034BB0}" destId="{2041AEC4-98A8-4728-8CC6-8A546AF6EB7A}" srcOrd="5" destOrd="0" presId="urn:microsoft.com/office/officeart/2005/8/layout/vList6"/>
    <dgm:cxn modelId="{01D2A318-C1C6-43E8-9D9D-BA54105C2059}" type="presParOf" srcId="{D4772EDE-A250-4FB5-B8F2-060F89034BB0}" destId="{A3F3CBB9-EB51-480F-804E-EB2F0499B3E4}" srcOrd="6" destOrd="0" presId="urn:microsoft.com/office/officeart/2005/8/layout/vList6"/>
    <dgm:cxn modelId="{0A81C730-B27A-43AC-BB6F-5CE110B74BFA}" type="presParOf" srcId="{A3F3CBB9-EB51-480F-804E-EB2F0499B3E4}" destId="{DCB0C7F0-32D9-4D29-8820-B05AEA03D97A}" srcOrd="0" destOrd="0" presId="urn:microsoft.com/office/officeart/2005/8/layout/vList6"/>
    <dgm:cxn modelId="{70FC4C72-977A-4799-B915-F6F649AA6F4B}" type="presParOf" srcId="{A3F3CBB9-EB51-480F-804E-EB2F0499B3E4}" destId="{4777F21C-F428-47D7-B5CD-C4EC04B9846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4829BAA-2283-4BC5-88A9-01D0915013B2}" type="doc">
      <dgm:prSet loTypeId="urn:microsoft.com/office/officeart/2005/8/layout/vList6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CL"/>
        </a:p>
      </dgm:t>
    </dgm:pt>
    <dgm:pt modelId="{EB2FF25B-312D-426A-8834-1858D12B04EB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es-CL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Tarea Base</a:t>
          </a:r>
          <a:endParaRPr lang="es-CL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98D54339-A6C6-474B-9B6F-34AB0CFDC05E}" type="par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D99E9403-DE94-4D93-8676-54169F19373A}" type="sib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0AA121A2-1297-45EC-88F3-65100603FEE8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Catastro de Servicios </a:t>
          </a:r>
          <a:endParaRPr lang="es-CL" sz="1200" b="0" dirty="0">
            <a:effectLst/>
          </a:endParaRPr>
        </a:p>
      </dgm:t>
    </dgm:pt>
    <dgm:pt modelId="{828853B6-5B2A-4FC5-A623-CA7B6AF38272}" type="parTrans" cxnId="{998D0FB4-192B-46A4-9FC0-CB1E9CD505ED}">
      <dgm:prSet/>
      <dgm:spPr/>
      <dgm:t>
        <a:bodyPr/>
        <a:lstStyle/>
        <a:p>
          <a:pPr algn="ctr"/>
          <a:endParaRPr lang="es-CL" sz="1100"/>
        </a:p>
      </dgm:t>
    </dgm:pt>
    <dgm:pt modelId="{EC25B514-1B54-4838-A384-EEA5D5FC06E4}" type="sibTrans" cxnId="{998D0FB4-192B-46A4-9FC0-CB1E9CD505ED}">
      <dgm:prSet/>
      <dgm:spPr/>
      <dgm:t>
        <a:bodyPr/>
        <a:lstStyle/>
        <a:p>
          <a:pPr algn="ctr"/>
          <a:endParaRPr lang="es-CL" sz="1100"/>
        </a:p>
      </dgm:t>
    </dgm:pt>
    <dgm:pt modelId="{91F61824-D21A-44D2-8E78-CAB77473E965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Trazado Área de Estudio</a:t>
          </a:r>
          <a:endParaRPr lang="es-CL" sz="1200" b="0" dirty="0">
            <a:effectLst/>
          </a:endParaRPr>
        </a:p>
      </dgm:t>
    </dgm:pt>
    <dgm:pt modelId="{3A136569-362C-4D0C-9CFA-FDA4B8FF2830}" type="parTrans" cxnId="{12F7FFA2-70E3-4D6A-BF14-96E2B0F82447}">
      <dgm:prSet/>
      <dgm:spPr/>
      <dgm:t>
        <a:bodyPr/>
        <a:lstStyle/>
        <a:p>
          <a:pPr algn="ctr"/>
          <a:endParaRPr lang="es-CL" sz="1100"/>
        </a:p>
      </dgm:t>
    </dgm:pt>
    <dgm:pt modelId="{CA0407D9-6EAE-4423-811C-DD9F272DA949}" type="sibTrans" cxnId="{12F7FFA2-70E3-4D6A-BF14-96E2B0F82447}">
      <dgm:prSet/>
      <dgm:spPr/>
      <dgm:t>
        <a:bodyPr/>
        <a:lstStyle/>
        <a:p>
          <a:pPr algn="ctr"/>
          <a:endParaRPr lang="es-CL" sz="1100"/>
        </a:p>
      </dgm:t>
    </dgm:pt>
    <dgm:pt modelId="{A23450BC-AF88-46AC-B930-1B72B7C4B1F1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1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8C105-B98E-4B18-938C-81C6730A3ABA}" type="par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CE060A05-FF70-4ECC-9F3C-B29678F8E311}" type="sib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B092DAFB-662F-428F-817D-AF0D68368C20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Catastro de paradas y paraderos</a:t>
          </a:r>
          <a:endParaRPr lang="es-CL" sz="1200" b="0" dirty="0">
            <a:effectLst/>
          </a:endParaRPr>
        </a:p>
      </dgm:t>
    </dgm:pt>
    <dgm:pt modelId="{14F37FAD-24C0-4C09-B827-4DCA7B7A3909}" type="parTrans" cxnId="{31A79E88-1153-4554-8905-4505E72A6976}">
      <dgm:prSet/>
      <dgm:spPr/>
      <dgm:t>
        <a:bodyPr/>
        <a:lstStyle/>
        <a:p>
          <a:pPr algn="ctr"/>
          <a:endParaRPr lang="es-CL" sz="1100"/>
        </a:p>
      </dgm:t>
    </dgm:pt>
    <dgm:pt modelId="{EBC5DEE0-80BE-4D14-9F1C-067663ED6145}" type="sibTrans" cxnId="{31A79E88-1153-4554-8905-4505E72A6976}">
      <dgm:prSet/>
      <dgm:spPr/>
      <dgm:t>
        <a:bodyPr/>
        <a:lstStyle/>
        <a:p>
          <a:pPr algn="ctr"/>
          <a:endParaRPr lang="es-CL" sz="1100"/>
        </a:p>
      </dgm:t>
    </dgm:pt>
    <dgm:pt modelId="{34770EF7-F684-4F3E-98EA-E2FF37460D89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es-CL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2</a:t>
          </a:r>
          <a:endParaRPr lang="es-CL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FCCB0D-9573-4323-A5B8-3E813DD1CD9E}" type="parTrans" cxnId="{DA901F4A-19D5-4ED1-9BE3-4D344FCF6E4C}">
      <dgm:prSet/>
      <dgm:spPr/>
      <dgm:t>
        <a:bodyPr/>
        <a:lstStyle/>
        <a:p>
          <a:pPr algn="ctr"/>
          <a:endParaRPr lang="es-CL" sz="1100"/>
        </a:p>
      </dgm:t>
    </dgm:pt>
    <dgm:pt modelId="{C4419700-276E-4CF3-8E29-34D31905694F}" type="sibTrans" cxnId="{DA901F4A-19D5-4ED1-9BE3-4D344FCF6E4C}">
      <dgm:prSet/>
      <dgm:spPr/>
      <dgm:t>
        <a:bodyPr/>
        <a:lstStyle/>
        <a:p>
          <a:pPr algn="ctr"/>
          <a:endParaRPr lang="es-CL" sz="1100"/>
        </a:p>
      </dgm:t>
    </dgm:pt>
    <dgm:pt modelId="{1AD0AF22-BAC1-4358-B440-2F2E7E46B68F}">
      <dgm:prSet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dirty="0" smtClean="0"/>
            <a:t>Catastro estado de carpetas</a:t>
          </a:r>
          <a:endParaRPr lang="es-CL" sz="1200" dirty="0"/>
        </a:p>
      </dgm:t>
    </dgm:pt>
    <dgm:pt modelId="{7B88BF56-D051-4D14-B602-B8F7E4AA9AFB}" type="parTrans" cxnId="{4867C5A1-CA68-44CD-86F6-A71E0BDD6FCF}">
      <dgm:prSet/>
      <dgm:spPr/>
      <dgm:t>
        <a:bodyPr/>
        <a:lstStyle/>
        <a:p>
          <a:pPr algn="ctr"/>
          <a:endParaRPr lang="es-CL" sz="1100"/>
        </a:p>
      </dgm:t>
    </dgm:pt>
    <dgm:pt modelId="{06CABBF1-4DAF-4DB5-ADCD-F1B61EB54C1F}" type="sibTrans" cxnId="{4867C5A1-CA68-44CD-86F6-A71E0BDD6FCF}">
      <dgm:prSet/>
      <dgm:spPr/>
      <dgm:t>
        <a:bodyPr/>
        <a:lstStyle/>
        <a:p>
          <a:pPr algn="ctr"/>
          <a:endParaRPr lang="es-CL" sz="1100"/>
        </a:p>
      </dgm:t>
    </dgm:pt>
    <dgm:pt modelId="{2F3D63E4-B8CF-4CA7-A9FC-02F61DD7C39D}">
      <dgm:prSet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dirty="0" smtClean="0"/>
            <a:t>Propuestas  de  intervención [conservación)</a:t>
          </a:r>
          <a:endParaRPr lang="es-CL" sz="1200" dirty="0"/>
        </a:p>
      </dgm:t>
    </dgm:pt>
    <dgm:pt modelId="{109E2437-B2F7-4840-A957-2214EE4769BA}" type="parTrans" cxnId="{17072216-10A6-484F-96E2-DDC5DC95B5EB}">
      <dgm:prSet/>
      <dgm:spPr/>
      <dgm:t>
        <a:bodyPr/>
        <a:lstStyle/>
        <a:p>
          <a:pPr algn="ctr"/>
          <a:endParaRPr lang="es-CL" sz="1100"/>
        </a:p>
      </dgm:t>
    </dgm:pt>
    <dgm:pt modelId="{07E3AC4B-CE29-4923-B849-95A04A49AB5D}" type="sibTrans" cxnId="{17072216-10A6-484F-96E2-DDC5DC95B5EB}">
      <dgm:prSet/>
      <dgm:spPr/>
      <dgm:t>
        <a:bodyPr/>
        <a:lstStyle/>
        <a:p>
          <a:pPr algn="ctr"/>
          <a:endParaRPr lang="es-CL" sz="1100"/>
        </a:p>
      </dgm:t>
    </dgm:pt>
    <dgm:pt modelId="{43FE5169-6ECE-4DB9-A4F9-E1C267B4FE53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Análisis del estado de construcción</a:t>
          </a:r>
          <a:endParaRPr lang="es-CL" sz="1200" b="0" dirty="0">
            <a:effectLst/>
          </a:endParaRPr>
        </a:p>
      </dgm:t>
    </dgm:pt>
    <dgm:pt modelId="{7707F1B4-1E97-4A84-BA93-CF729121BB24}" type="parTrans" cxnId="{DF866BFF-147C-4286-83A7-42AF57BEE946}">
      <dgm:prSet/>
      <dgm:spPr/>
      <dgm:t>
        <a:bodyPr/>
        <a:lstStyle/>
        <a:p>
          <a:endParaRPr lang="es-CL"/>
        </a:p>
      </dgm:t>
    </dgm:pt>
    <dgm:pt modelId="{279632E7-17F7-4693-B5CA-18D55B816319}" type="sibTrans" cxnId="{DF866BFF-147C-4286-83A7-42AF57BEE946}">
      <dgm:prSet/>
      <dgm:spPr/>
      <dgm:t>
        <a:bodyPr/>
        <a:lstStyle/>
        <a:p>
          <a:endParaRPr lang="es-CL"/>
        </a:p>
      </dgm:t>
    </dgm:pt>
    <dgm:pt modelId="{80209267-A394-4349-8A96-9A4AA0F6F5CB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Propuestas de paradas y paraderos</a:t>
          </a:r>
          <a:endParaRPr lang="es-CL" sz="1200" b="0" dirty="0">
            <a:effectLst/>
          </a:endParaRPr>
        </a:p>
      </dgm:t>
    </dgm:pt>
    <dgm:pt modelId="{BD815998-87BD-4724-AC5A-2E2FBB5C2630}" type="parTrans" cxnId="{51B34E8C-043A-4400-820F-D469303DAB3A}">
      <dgm:prSet/>
      <dgm:spPr/>
      <dgm:t>
        <a:bodyPr/>
        <a:lstStyle/>
        <a:p>
          <a:endParaRPr lang="es-CL"/>
        </a:p>
      </dgm:t>
    </dgm:pt>
    <dgm:pt modelId="{C0BD6866-6020-47D0-9807-3AFD410327A7}" type="sibTrans" cxnId="{51B34E8C-043A-4400-820F-D469303DAB3A}">
      <dgm:prSet/>
      <dgm:spPr/>
      <dgm:t>
        <a:bodyPr/>
        <a:lstStyle/>
        <a:p>
          <a:endParaRPr lang="es-CL"/>
        </a:p>
      </dgm:t>
    </dgm:pt>
    <dgm:pt modelId="{07F12F6B-62F8-445B-823F-90FBAE3C9B52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Diseño y evaluación económica de paraderos</a:t>
          </a:r>
          <a:endParaRPr lang="es-CL" sz="1200" b="0" dirty="0">
            <a:effectLst/>
          </a:endParaRPr>
        </a:p>
      </dgm:t>
    </dgm:pt>
    <dgm:pt modelId="{3192368D-B5DF-4873-885B-A2EB930E20D9}" type="parTrans" cxnId="{445BE9D4-7D47-4645-9911-8A79FADCD417}">
      <dgm:prSet/>
      <dgm:spPr/>
      <dgm:t>
        <a:bodyPr/>
        <a:lstStyle/>
        <a:p>
          <a:endParaRPr lang="es-CL"/>
        </a:p>
      </dgm:t>
    </dgm:pt>
    <dgm:pt modelId="{AAAB5010-F516-4548-B9F5-34C390F2751F}" type="sibTrans" cxnId="{445BE9D4-7D47-4645-9911-8A79FADCD417}">
      <dgm:prSet/>
      <dgm:spPr/>
      <dgm:t>
        <a:bodyPr/>
        <a:lstStyle/>
        <a:p>
          <a:endParaRPr lang="es-CL"/>
        </a:p>
      </dgm:t>
    </dgm:pt>
    <dgm:pt modelId="{2FA61C5D-06F4-4CD7-A657-A3D77046528A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Propuesta de diseño de señales informativas en paradas y paraderos</a:t>
          </a:r>
          <a:endParaRPr lang="es-CL" sz="1200" b="0" dirty="0">
            <a:effectLst/>
          </a:endParaRPr>
        </a:p>
      </dgm:t>
    </dgm:pt>
    <dgm:pt modelId="{8EC1A489-B863-4DD5-B1B4-77AC03D959E5}" type="parTrans" cxnId="{5F047446-8CB6-42D0-A67D-64266CFC4B4B}">
      <dgm:prSet/>
      <dgm:spPr/>
      <dgm:t>
        <a:bodyPr/>
        <a:lstStyle/>
        <a:p>
          <a:endParaRPr lang="en-US"/>
        </a:p>
      </dgm:t>
    </dgm:pt>
    <dgm:pt modelId="{36CB6F63-DD14-4687-B822-E7AB397BB66F}" type="sibTrans" cxnId="{5F047446-8CB6-42D0-A67D-64266CFC4B4B}">
      <dgm:prSet/>
      <dgm:spPr/>
      <dgm:t>
        <a:bodyPr/>
        <a:lstStyle/>
        <a:p>
          <a:endParaRPr lang="en-US"/>
        </a:p>
      </dgm:t>
    </dgm:pt>
    <dgm:pt modelId="{DEBA6520-A7B7-45C7-B0EB-BF99A910BD7C}">
      <dgm:prSet custT="1"/>
      <dgm:spPr/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3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2D5A2E-5D9E-47E3-8730-4CD5C7A07260}" type="sibTrans" cxnId="{8EB29339-3270-49D9-9627-3EBE84D5623A}">
      <dgm:prSet/>
      <dgm:spPr/>
      <dgm:t>
        <a:bodyPr/>
        <a:lstStyle/>
        <a:p>
          <a:pPr algn="ctr"/>
          <a:endParaRPr lang="es-CL" sz="1100"/>
        </a:p>
      </dgm:t>
    </dgm:pt>
    <dgm:pt modelId="{F403633C-40FE-4D6F-BB7F-EAA27753A2D7}" type="parTrans" cxnId="{8EB29339-3270-49D9-9627-3EBE84D5623A}">
      <dgm:prSet/>
      <dgm:spPr/>
      <dgm:t>
        <a:bodyPr/>
        <a:lstStyle/>
        <a:p>
          <a:pPr algn="ctr"/>
          <a:endParaRPr lang="es-CL" sz="1100"/>
        </a:p>
      </dgm:t>
    </dgm:pt>
    <dgm:pt modelId="{181F39F6-1297-47EA-B822-89DD8FBE6318}">
      <dgm:prSet custT="1"/>
      <dgm:spPr/>
      <dgm:t>
        <a:bodyPr anchor="ctr"/>
        <a:lstStyle/>
        <a:p>
          <a:pPr algn="ctr"/>
          <a:r>
            <a:rPr lang="es-CL" sz="1200" dirty="0" smtClean="0">
              <a:solidFill>
                <a:schemeClr val="tx1"/>
              </a:solidFill>
              <a:effectLst/>
            </a:rPr>
            <a:t>Propuesta de intervención en señalética existente</a:t>
          </a:r>
          <a:endParaRPr lang="es-CL" sz="1200" dirty="0">
            <a:solidFill>
              <a:schemeClr val="tx1"/>
            </a:solidFill>
            <a:effectLst/>
          </a:endParaRPr>
        </a:p>
      </dgm:t>
    </dgm:pt>
    <dgm:pt modelId="{2597A34C-7755-442F-AFC3-56F744F9D4DE}" type="sibTrans" cxnId="{7461F153-F7FC-4278-9C25-448C3C05A5C9}">
      <dgm:prSet/>
      <dgm:spPr/>
      <dgm:t>
        <a:bodyPr/>
        <a:lstStyle/>
        <a:p>
          <a:endParaRPr lang="en-US"/>
        </a:p>
      </dgm:t>
    </dgm:pt>
    <dgm:pt modelId="{FCC9ADF9-2C02-4499-B3A1-B795CEE720CF}" type="parTrans" cxnId="{7461F153-F7FC-4278-9C25-448C3C05A5C9}">
      <dgm:prSet/>
      <dgm:spPr/>
      <dgm:t>
        <a:bodyPr/>
        <a:lstStyle/>
        <a:p>
          <a:endParaRPr lang="en-US"/>
        </a:p>
      </dgm:t>
    </dgm:pt>
    <dgm:pt modelId="{5A0D5B60-C168-4F1F-BE78-8AD3786B2AAD}">
      <dgm:prSet custT="1"/>
      <dgm:spPr/>
      <dgm:t>
        <a:bodyPr anchor="ctr"/>
        <a:lstStyle/>
        <a:p>
          <a:pPr algn="ctr"/>
          <a:r>
            <a:rPr lang="es-CL" sz="1200" dirty="0" smtClean="0">
              <a:solidFill>
                <a:schemeClr val="tx1"/>
              </a:solidFill>
              <a:effectLst/>
            </a:rPr>
            <a:t>Catastro señalética en rutas de estudio</a:t>
          </a:r>
          <a:endParaRPr lang="es-CL" sz="1400" dirty="0">
            <a:solidFill>
              <a:schemeClr val="tx1"/>
            </a:solidFill>
            <a:effectLst/>
          </a:endParaRPr>
        </a:p>
      </dgm:t>
    </dgm:pt>
    <dgm:pt modelId="{FB76BF14-AF1D-4534-AAD8-ACE85160ACB1}" type="sibTrans" cxnId="{899C13E1-6D9A-4A7F-8078-D286598E615C}">
      <dgm:prSet/>
      <dgm:spPr/>
      <dgm:t>
        <a:bodyPr/>
        <a:lstStyle/>
        <a:p>
          <a:pPr algn="ctr"/>
          <a:endParaRPr lang="es-CL" sz="1100"/>
        </a:p>
      </dgm:t>
    </dgm:pt>
    <dgm:pt modelId="{654ED2F2-0E8B-41E6-B2D6-320DBF34EDC2}" type="parTrans" cxnId="{899C13E1-6D9A-4A7F-8078-D286598E615C}">
      <dgm:prSet/>
      <dgm:spPr/>
      <dgm:t>
        <a:bodyPr/>
        <a:lstStyle/>
        <a:p>
          <a:pPr algn="ctr"/>
          <a:endParaRPr lang="es-CL" sz="1100"/>
        </a:p>
      </dgm:t>
    </dgm:pt>
    <dgm:pt modelId="{7B06F1C8-6720-47B8-B381-E66D86AA8C7F}">
      <dgm:prSet custT="1"/>
      <dgm:spPr/>
      <dgm:t>
        <a:bodyPr anchor="ctr"/>
        <a:lstStyle/>
        <a:p>
          <a:pPr algn="ctr"/>
          <a:r>
            <a:rPr lang="es-CL" sz="14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Propuesta de instalación de señalética</a:t>
          </a:r>
          <a:endParaRPr lang="es-CL" sz="1200" b="0" dirty="0">
            <a:solidFill>
              <a:schemeClr val="tx1"/>
            </a:solidFill>
            <a:effectLst/>
          </a:endParaRPr>
        </a:p>
      </dgm:t>
    </dgm:pt>
    <dgm:pt modelId="{348CBC89-355B-490F-BC0C-5B8F976B93C3}" type="parTrans" cxnId="{515737BC-9EE6-436F-AA16-AA7E2EF3BF00}">
      <dgm:prSet/>
      <dgm:spPr/>
    </dgm:pt>
    <dgm:pt modelId="{8031BDCB-101A-4BF2-8A0F-460391CA32D8}" type="sibTrans" cxnId="{515737BC-9EE6-436F-AA16-AA7E2EF3BF00}">
      <dgm:prSet/>
      <dgm:spPr/>
    </dgm:pt>
    <dgm:pt modelId="{D4772EDE-A250-4FB5-B8F2-060F89034BB0}" type="pres">
      <dgm:prSet presAssocID="{94829BAA-2283-4BC5-88A9-01D0915013B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812C8B10-8212-4733-86C3-F011190A412C}" type="pres">
      <dgm:prSet presAssocID="{EB2FF25B-312D-426A-8834-1858D12B04EB}" presName="linNode" presStyleCnt="0"/>
      <dgm:spPr/>
      <dgm:t>
        <a:bodyPr/>
        <a:lstStyle/>
        <a:p>
          <a:endParaRPr lang="en-US"/>
        </a:p>
      </dgm:t>
    </dgm:pt>
    <dgm:pt modelId="{64A6BE64-86B0-4BD1-8C49-5B5F8723DB3D}" type="pres">
      <dgm:prSet presAssocID="{EB2FF25B-312D-426A-8834-1858D12B04EB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884A4CB-2E63-479B-B785-3F50912D82BF}" type="pres">
      <dgm:prSet presAssocID="{EB2FF25B-312D-426A-8834-1858D12B04EB}" presName="childShp" presStyleLbl="bgAccFollowNode1" presStyleIdx="0" presStyleCnt="4" custLinFactNeighborX="-1961" custLinFactNeighborY="-20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BF03DFA-88AE-47A9-8ED3-457E6BCF1AF7}" type="pres">
      <dgm:prSet presAssocID="{D99E9403-DE94-4D93-8676-54169F19373A}" presName="spacing" presStyleCnt="0"/>
      <dgm:spPr/>
      <dgm:t>
        <a:bodyPr/>
        <a:lstStyle/>
        <a:p>
          <a:endParaRPr lang="en-US"/>
        </a:p>
      </dgm:t>
    </dgm:pt>
    <dgm:pt modelId="{4AE48CF8-D98A-48A5-BF2F-398A5510F2E6}" type="pres">
      <dgm:prSet presAssocID="{A23450BC-AF88-46AC-B930-1B72B7C4B1F1}" presName="linNode" presStyleCnt="0"/>
      <dgm:spPr/>
      <dgm:t>
        <a:bodyPr/>
        <a:lstStyle/>
        <a:p>
          <a:endParaRPr lang="en-US"/>
        </a:p>
      </dgm:t>
    </dgm:pt>
    <dgm:pt modelId="{D52A059B-7072-46F1-8E41-F88EB239AF56}" type="pres">
      <dgm:prSet presAssocID="{A23450BC-AF88-46AC-B930-1B72B7C4B1F1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944D067-5190-4445-B4E8-38958ECBAE28}" type="pres">
      <dgm:prSet presAssocID="{A23450BC-AF88-46AC-B930-1B72B7C4B1F1}" presName="childShp" presStyleLbl="bgAccFollowNode1" presStyleIdx="1" presStyleCnt="4" custScaleY="232770" custLinFactNeighborX="2920" custLinFactNeighborY="10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69B16C8-F238-42D7-A864-487224338E3F}" type="pres">
      <dgm:prSet presAssocID="{CE060A05-FF70-4ECC-9F3C-B29678F8E311}" presName="spacing" presStyleCnt="0"/>
      <dgm:spPr/>
      <dgm:t>
        <a:bodyPr/>
        <a:lstStyle/>
        <a:p>
          <a:endParaRPr lang="en-US"/>
        </a:p>
      </dgm:t>
    </dgm:pt>
    <dgm:pt modelId="{712B92F7-C543-4BD8-871A-46CF5B0B9AB3}" type="pres">
      <dgm:prSet presAssocID="{34770EF7-F684-4F3E-98EA-E2FF37460D89}" presName="linNode" presStyleCnt="0"/>
      <dgm:spPr/>
      <dgm:t>
        <a:bodyPr/>
        <a:lstStyle/>
        <a:p>
          <a:endParaRPr lang="en-US"/>
        </a:p>
      </dgm:t>
    </dgm:pt>
    <dgm:pt modelId="{6152081B-1F15-4D10-ABD4-A58C9CAA5913}" type="pres">
      <dgm:prSet presAssocID="{34770EF7-F684-4F3E-98EA-E2FF37460D89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52B446B-DB49-4F03-9F08-184C8919A5F1}" type="pres">
      <dgm:prSet presAssocID="{34770EF7-F684-4F3E-98EA-E2FF37460D89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041AEC4-98A8-4728-8CC6-8A546AF6EB7A}" type="pres">
      <dgm:prSet presAssocID="{C4419700-276E-4CF3-8E29-34D31905694F}" presName="spacing" presStyleCnt="0"/>
      <dgm:spPr/>
      <dgm:t>
        <a:bodyPr/>
        <a:lstStyle/>
        <a:p>
          <a:endParaRPr lang="en-US"/>
        </a:p>
      </dgm:t>
    </dgm:pt>
    <dgm:pt modelId="{A3F3CBB9-EB51-480F-804E-EB2F0499B3E4}" type="pres">
      <dgm:prSet presAssocID="{DEBA6520-A7B7-45C7-B0EB-BF99A910BD7C}" presName="linNode" presStyleCnt="0"/>
      <dgm:spPr/>
      <dgm:t>
        <a:bodyPr/>
        <a:lstStyle/>
        <a:p>
          <a:endParaRPr lang="en-US"/>
        </a:p>
      </dgm:t>
    </dgm:pt>
    <dgm:pt modelId="{DCB0C7F0-32D9-4D29-8820-B05AEA03D97A}" type="pres">
      <dgm:prSet presAssocID="{DEBA6520-A7B7-45C7-B0EB-BF99A910BD7C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777F21C-F428-47D7-B5CD-C4EC04B9846B}" type="pres">
      <dgm:prSet presAssocID="{DEBA6520-A7B7-45C7-B0EB-BF99A910BD7C}" presName="childShp" presStyleLbl="bgAccFollowNode1" presStyleIdx="3" presStyleCnt="4" custScaleY="12124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EDC5AB24-0945-4B26-8D63-E07052F69F85}" type="presOf" srcId="{43FE5169-6ECE-4DB9-A4F9-E1C267B4FE53}" destId="{9944D067-5190-4445-B4E8-38958ECBAE28}" srcOrd="0" destOrd="1" presId="urn:microsoft.com/office/officeart/2005/8/layout/vList6"/>
    <dgm:cxn modelId="{CF3B9860-C78C-4167-BA8C-F706FA9ACA2B}" type="presOf" srcId="{1AD0AF22-BAC1-4358-B440-2F2E7E46B68F}" destId="{752B446B-DB49-4F03-9F08-184C8919A5F1}" srcOrd="0" destOrd="0" presId="urn:microsoft.com/office/officeart/2005/8/layout/vList6"/>
    <dgm:cxn modelId="{5F047446-8CB6-42D0-A67D-64266CFC4B4B}" srcId="{A23450BC-AF88-46AC-B930-1B72B7C4B1F1}" destId="{2FA61C5D-06F4-4CD7-A657-A3D77046528A}" srcOrd="4" destOrd="0" parTransId="{8EC1A489-B863-4DD5-B1B4-77AC03D959E5}" sibTransId="{36CB6F63-DD14-4687-B822-E7AB397BB66F}"/>
    <dgm:cxn modelId="{4D3FC55C-D727-4B3E-96F8-45E3B044E99A}" type="presOf" srcId="{80209267-A394-4349-8A96-9A4AA0F6F5CB}" destId="{9944D067-5190-4445-B4E8-38958ECBAE28}" srcOrd="0" destOrd="2" presId="urn:microsoft.com/office/officeart/2005/8/layout/vList6"/>
    <dgm:cxn modelId="{899C13E1-6D9A-4A7F-8078-D286598E615C}" srcId="{DEBA6520-A7B7-45C7-B0EB-BF99A910BD7C}" destId="{5A0D5B60-C168-4F1F-BE78-8AD3786B2AAD}" srcOrd="0" destOrd="0" parTransId="{654ED2F2-0E8B-41E6-B2D6-320DBF34EDC2}" sibTransId="{FB76BF14-AF1D-4534-AAD8-ACE85160ACB1}"/>
    <dgm:cxn modelId="{BAFE764D-57F9-4BF0-A40A-0DFE2AB587B9}" type="presOf" srcId="{34770EF7-F684-4F3E-98EA-E2FF37460D89}" destId="{6152081B-1F15-4D10-ABD4-A58C9CAA5913}" srcOrd="0" destOrd="0" presId="urn:microsoft.com/office/officeart/2005/8/layout/vList6"/>
    <dgm:cxn modelId="{DF866BFF-147C-4286-83A7-42AF57BEE946}" srcId="{A23450BC-AF88-46AC-B930-1B72B7C4B1F1}" destId="{43FE5169-6ECE-4DB9-A4F9-E1C267B4FE53}" srcOrd="1" destOrd="0" parTransId="{7707F1B4-1E97-4A84-BA93-CF729121BB24}" sibTransId="{279632E7-17F7-4693-B5CA-18D55B816319}"/>
    <dgm:cxn modelId="{D80D1838-04AE-405E-93E1-CE94EB0C40AF}" type="presOf" srcId="{B092DAFB-662F-428F-817D-AF0D68368C20}" destId="{9944D067-5190-4445-B4E8-38958ECBAE28}" srcOrd="0" destOrd="0" presId="urn:microsoft.com/office/officeart/2005/8/layout/vList6"/>
    <dgm:cxn modelId="{8EB29339-3270-49D9-9627-3EBE84D5623A}" srcId="{94829BAA-2283-4BC5-88A9-01D0915013B2}" destId="{DEBA6520-A7B7-45C7-B0EB-BF99A910BD7C}" srcOrd="3" destOrd="0" parTransId="{F403633C-40FE-4D6F-BB7F-EAA27753A2D7}" sibTransId="{732D5A2E-5D9E-47E3-8730-4CD5C7A07260}"/>
    <dgm:cxn modelId="{25B62F8D-FCE3-45FA-AF3E-628B1CDBEC0B}" type="presOf" srcId="{07F12F6B-62F8-445B-823F-90FBAE3C9B52}" destId="{9944D067-5190-4445-B4E8-38958ECBAE28}" srcOrd="0" destOrd="3" presId="urn:microsoft.com/office/officeart/2005/8/layout/vList6"/>
    <dgm:cxn modelId="{E0F01451-BFB2-4B6B-98A5-89423329C6BC}" srcId="{94829BAA-2283-4BC5-88A9-01D0915013B2}" destId="{A23450BC-AF88-46AC-B930-1B72B7C4B1F1}" srcOrd="1" destOrd="0" parTransId="{3338C105-B98E-4B18-938C-81C6730A3ABA}" sibTransId="{CE060A05-FF70-4ECC-9F3C-B29678F8E311}"/>
    <dgm:cxn modelId="{2FCD211A-3517-47EC-9D13-01473104BBA2}" type="presOf" srcId="{181F39F6-1297-47EA-B822-89DD8FBE6318}" destId="{4777F21C-F428-47D7-B5CD-C4EC04B9846B}" srcOrd="0" destOrd="1" presId="urn:microsoft.com/office/officeart/2005/8/layout/vList6"/>
    <dgm:cxn modelId="{40198719-A474-45FE-B63D-64200AEC375A}" type="presOf" srcId="{A23450BC-AF88-46AC-B930-1B72B7C4B1F1}" destId="{D52A059B-7072-46F1-8E41-F88EB239AF56}" srcOrd="0" destOrd="0" presId="urn:microsoft.com/office/officeart/2005/8/layout/vList6"/>
    <dgm:cxn modelId="{D4D64ED5-8656-4517-9623-72E8D743A26E}" type="presOf" srcId="{2F3D63E4-B8CF-4CA7-A9FC-02F61DD7C39D}" destId="{752B446B-DB49-4F03-9F08-184C8919A5F1}" srcOrd="0" destOrd="1" presId="urn:microsoft.com/office/officeart/2005/8/layout/vList6"/>
    <dgm:cxn modelId="{AFCBC649-D3B6-4E56-83B7-E1DEC0784DAC}" type="presOf" srcId="{91F61824-D21A-44D2-8E78-CAB77473E965}" destId="{2884A4CB-2E63-479B-B785-3F50912D82BF}" srcOrd="0" destOrd="1" presId="urn:microsoft.com/office/officeart/2005/8/layout/vList6"/>
    <dgm:cxn modelId="{445BE9D4-7D47-4645-9911-8A79FADCD417}" srcId="{A23450BC-AF88-46AC-B930-1B72B7C4B1F1}" destId="{07F12F6B-62F8-445B-823F-90FBAE3C9B52}" srcOrd="3" destOrd="0" parTransId="{3192368D-B5DF-4873-885B-A2EB930E20D9}" sibTransId="{AAAB5010-F516-4548-B9F5-34C390F2751F}"/>
    <dgm:cxn modelId="{998D0FB4-192B-46A4-9FC0-CB1E9CD505ED}" srcId="{EB2FF25B-312D-426A-8834-1858D12B04EB}" destId="{0AA121A2-1297-45EC-88F3-65100603FEE8}" srcOrd="0" destOrd="0" parTransId="{828853B6-5B2A-4FC5-A623-CA7B6AF38272}" sibTransId="{EC25B514-1B54-4838-A384-EEA5D5FC06E4}"/>
    <dgm:cxn modelId="{10B17791-C0E0-4FB8-A039-BAD627C42359}" type="presOf" srcId="{94829BAA-2283-4BC5-88A9-01D0915013B2}" destId="{D4772EDE-A250-4FB5-B8F2-060F89034BB0}" srcOrd="0" destOrd="0" presId="urn:microsoft.com/office/officeart/2005/8/layout/vList6"/>
    <dgm:cxn modelId="{31A79E88-1153-4554-8905-4505E72A6976}" srcId="{A23450BC-AF88-46AC-B930-1B72B7C4B1F1}" destId="{B092DAFB-662F-428F-817D-AF0D68368C20}" srcOrd="0" destOrd="0" parTransId="{14F37FAD-24C0-4C09-B827-4DCA7B7A3909}" sibTransId="{EBC5DEE0-80BE-4D14-9F1C-067663ED6145}"/>
    <dgm:cxn modelId="{CDBDC351-30A1-4274-AFFE-8D0F71C73580}" type="presOf" srcId="{DEBA6520-A7B7-45C7-B0EB-BF99A910BD7C}" destId="{DCB0C7F0-32D9-4D29-8820-B05AEA03D97A}" srcOrd="0" destOrd="0" presId="urn:microsoft.com/office/officeart/2005/8/layout/vList6"/>
    <dgm:cxn modelId="{7B0BCBC9-972A-492D-8E1A-60CE1A6E6F28}" type="presOf" srcId="{0AA121A2-1297-45EC-88F3-65100603FEE8}" destId="{2884A4CB-2E63-479B-B785-3F50912D82BF}" srcOrd="0" destOrd="0" presId="urn:microsoft.com/office/officeart/2005/8/layout/vList6"/>
    <dgm:cxn modelId="{4867C5A1-CA68-44CD-86F6-A71E0BDD6FCF}" srcId="{34770EF7-F684-4F3E-98EA-E2FF37460D89}" destId="{1AD0AF22-BAC1-4358-B440-2F2E7E46B68F}" srcOrd="0" destOrd="0" parTransId="{7B88BF56-D051-4D14-B602-B8F7E4AA9AFB}" sibTransId="{06CABBF1-4DAF-4DB5-ADCD-F1B61EB54C1F}"/>
    <dgm:cxn modelId="{CC486F83-BC7C-447E-B23A-1818BD03EFFD}" type="presOf" srcId="{7B06F1C8-6720-47B8-B381-E66D86AA8C7F}" destId="{4777F21C-F428-47D7-B5CD-C4EC04B9846B}" srcOrd="0" destOrd="2" presId="urn:microsoft.com/office/officeart/2005/8/layout/vList6"/>
    <dgm:cxn modelId="{515737BC-9EE6-436F-AA16-AA7E2EF3BF00}" srcId="{DEBA6520-A7B7-45C7-B0EB-BF99A910BD7C}" destId="{7B06F1C8-6720-47B8-B381-E66D86AA8C7F}" srcOrd="2" destOrd="0" parTransId="{348CBC89-355B-490F-BC0C-5B8F976B93C3}" sibTransId="{8031BDCB-101A-4BF2-8A0F-460391CA32D8}"/>
    <dgm:cxn modelId="{14D83440-02C3-4BE3-80DD-5BF14DFC2645}" type="presOf" srcId="{5A0D5B60-C168-4F1F-BE78-8AD3786B2AAD}" destId="{4777F21C-F428-47D7-B5CD-C4EC04B9846B}" srcOrd="0" destOrd="0" presId="urn:microsoft.com/office/officeart/2005/8/layout/vList6"/>
    <dgm:cxn modelId="{60A99F8E-9CEB-4345-BB2A-458B4BF58E1C}" srcId="{94829BAA-2283-4BC5-88A9-01D0915013B2}" destId="{EB2FF25B-312D-426A-8834-1858D12B04EB}" srcOrd="0" destOrd="0" parTransId="{98D54339-A6C6-474B-9B6F-34AB0CFDC05E}" sibTransId="{D99E9403-DE94-4D93-8676-54169F19373A}"/>
    <dgm:cxn modelId="{12F7FFA2-70E3-4D6A-BF14-96E2B0F82447}" srcId="{EB2FF25B-312D-426A-8834-1858D12B04EB}" destId="{91F61824-D21A-44D2-8E78-CAB77473E965}" srcOrd="1" destOrd="0" parTransId="{3A136569-362C-4D0C-9CFA-FDA4B8FF2830}" sibTransId="{CA0407D9-6EAE-4423-811C-DD9F272DA949}"/>
    <dgm:cxn modelId="{F99A5AB1-9489-44F3-913C-92896289DA1C}" type="presOf" srcId="{EB2FF25B-312D-426A-8834-1858D12B04EB}" destId="{64A6BE64-86B0-4BD1-8C49-5B5F8723DB3D}" srcOrd="0" destOrd="0" presId="urn:microsoft.com/office/officeart/2005/8/layout/vList6"/>
    <dgm:cxn modelId="{51B34E8C-043A-4400-820F-D469303DAB3A}" srcId="{A23450BC-AF88-46AC-B930-1B72B7C4B1F1}" destId="{80209267-A394-4349-8A96-9A4AA0F6F5CB}" srcOrd="2" destOrd="0" parTransId="{BD815998-87BD-4724-AC5A-2E2FBB5C2630}" sibTransId="{C0BD6866-6020-47D0-9807-3AFD410327A7}"/>
    <dgm:cxn modelId="{3A550161-5E74-4636-B5DC-22EFC5237109}" type="presOf" srcId="{2FA61C5D-06F4-4CD7-A657-A3D77046528A}" destId="{9944D067-5190-4445-B4E8-38958ECBAE28}" srcOrd="0" destOrd="4" presId="urn:microsoft.com/office/officeart/2005/8/layout/vList6"/>
    <dgm:cxn modelId="{DA901F4A-19D5-4ED1-9BE3-4D344FCF6E4C}" srcId="{94829BAA-2283-4BC5-88A9-01D0915013B2}" destId="{34770EF7-F684-4F3E-98EA-E2FF37460D89}" srcOrd="2" destOrd="0" parTransId="{69FCCB0D-9573-4323-A5B8-3E813DD1CD9E}" sibTransId="{C4419700-276E-4CF3-8E29-34D31905694F}"/>
    <dgm:cxn modelId="{17072216-10A6-484F-96E2-DDC5DC95B5EB}" srcId="{34770EF7-F684-4F3E-98EA-E2FF37460D89}" destId="{2F3D63E4-B8CF-4CA7-A9FC-02F61DD7C39D}" srcOrd="1" destOrd="0" parTransId="{109E2437-B2F7-4840-A957-2214EE4769BA}" sibTransId="{07E3AC4B-CE29-4923-B849-95A04A49AB5D}"/>
    <dgm:cxn modelId="{7461F153-F7FC-4278-9C25-448C3C05A5C9}" srcId="{DEBA6520-A7B7-45C7-B0EB-BF99A910BD7C}" destId="{181F39F6-1297-47EA-B822-89DD8FBE6318}" srcOrd="1" destOrd="0" parTransId="{FCC9ADF9-2C02-4499-B3A1-B795CEE720CF}" sibTransId="{2597A34C-7755-442F-AFC3-56F744F9D4DE}"/>
    <dgm:cxn modelId="{BE851616-9C0D-46B8-B51A-F3E613562F04}" type="presParOf" srcId="{D4772EDE-A250-4FB5-B8F2-060F89034BB0}" destId="{812C8B10-8212-4733-86C3-F011190A412C}" srcOrd="0" destOrd="0" presId="urn:microsoft.com/office/officeart/2005/8/layout/vList6"/>
    <dgm:cxn modelId="{54D976F7-2AAC-4444-8910-BA9144D1D3DA}" type="presParOf" srcId="{812C8B10-8212-4733-86C3-F011190A412C}" destId="{64A6BE64-86B0-4BD1-8C49-5B5F8723DB3D}" srcOrd="0" destOrd="0" presId="urn:microsoft.com/office/officeart/2005/8/layout/vList6"/>
    <dgm:cxn modelId="{060976AA-ABB5-4D5D-9A12-202D8F8B1E39}" type="presParOf" srcId="{812C8B10-8212-4733-86C3-F011190A412C}" destId="{2884A4CB-2E63-479B-B785-3F50912D82BF}" srcOrd="1" destOrd="0" presId="urn:microsoft.com/office/officeart/2005/8/layout/vList6"/>
    <dgm:cxn modelId="{78842F93-01C0-40E7-BB3D-16A66C1F405D}" type="presParOf" srcId="{D4772EDE-A250-4FB5-B8F2-060F89034BB0}" destId="{FBF03DFA-88AE-47A9-8ED3-457E6BCF1AF7}" srcOrd="1" destOrd="0" presId="urn:microsoft.com/office/officeart/2005/8/layout/vList6"/>
    <dgm:cxn modelId="{ECB4A29B-8E73-4237-89D0-8796F2C09D77}" type="presParOf" srcId="{D4772EDE-A250-4FB5-B8F2-060F89034BB0}" destId="{4AE48CF8-D98A-48A5-BF2F-398A5510F2E6}" srcOrd="2" destOrd="0" presId="urn:microsoft.com/office/officeart/2005/8/layout/vList6"/>
    <dgm:cxn modelId="{85819877-EE27-4599-A4DF-28F753D6EA79}" type="presParOf" srcId="{4AE48CF8-D98A-48A5-BF2F-398A5510F2E6}" destId="{D52A059B-7072-46F1-8E41-F88EB239AF56}" srcOrd="0" destOrd="0" presId="urn:microsoft.com/office/officeart/2005/8/layout/vList6"/>
    <dgm:cxn modelId="{66275E5A-D1DB-4D06-98DB-730B3DD201EB}" type="presParOf" srcId="{4AE48CF8-D98A-48A5-BF2F-398A5510F2E6}" destId="{9944D067-5190-4445-B4E8-38958ECBAE28}" srcOrd="1" destOrd="0" presId="urn:microsoft.com/office/officeart/2005/8/layout/vList6"/>
    <dgm:cxn modelId="{775C59D8-408F-4234-AE18-9EFA2177DE47}" type="presParOf" srcId="{D4772EDE-A250-4FB5-B8F2-060F89034BB0}" destId="{A69B16C8-F238-42D7-A864-487224338E3F}" srcOrd="3" destOrd="0" presId="urn:microsoft.com/office/officeart/2005/8/layout/vList6"/>
    <dgm:cxn modelId="{65A21C94-69B8-4C45-BDF2-0078BB6E9D7A}" type="presParOf" srcId="{D4772EDE-A250-4FB5-B8F2-060F89034BB0}" destId="{712B92F7-C543-4BD8-871A-46CF5B0B9AB3}" srcOrd="4" destOrd="0" presId="urn:microsoft.com/office/officeart/2005/8/layout/vList6"/>
    <dgm:cxn modelId="{77511DC4-3ACA-4C77-BD38-23A8D72931FA}" type="presParOf" srcId="{712B92F7-C543-4BD8-871A-46CF5B0B9AB3}" destId="{6152081B-1F15-4D10-ABD4-A58C9CAA5913}" srcOrd="0" destOrd="0" presId="urn:microsoft.com/office/officeart/2005/8/layout/vList6"/>
    <dgm:cxn modelId="{174BA321-3936-413A-ADFE-0DB458C94BD8}" type="presParOf" srcId="{712B92F7-C543-4BD8-871A-46CF5B0B9AB3}" destId="{752B446B-DB49-4F03-9F08-184C8919A5F1}" srcOrd="1" destOrd="0" presId="urn:microsoft.com/office/officeart/2005/8/layout/vList6"/>
    <dgm:cxn modelId="{65F8DB16-BC9B-4166-8493-CA9A5233FDB0}" type="presParOf" srcId="{D4772EDE-A250-4FB5-B8F2-060F89034BB0}" destId="{2041AEC4-98A8-4728-8CC6-8A546AF6EB7A}" srcOrd="5" destOrd="0" presId="urn:microsoft.com/office/officeart/2005/8/layout/vList6"/>
    <dgm:cxn modelId="{1A7661FE-C839-4733-9735-25B114AC28E9}" type="presParOf" srcId="{D4772EDE-A250-4FB5-B8F2-060F89034BB0}" destId="{A3F3CBB9-EB51-480F-804E-EB2F0499B3E4}" srcOrd="6" destOrd="0" presId="urn:microsoft.com/office/officeart/2005/8/layout/vList6"/>
    <dgm:cxn modelId="{5DE29E5A-779E-433D-8864-B9BC7EB2E480}" type="presParOf" srcId="{A3F3CBB9-EB51-480F-804E-EB2F0499B3E4}" destId="{DCB0C7F0-32D9-4D29-8820-B05AEA03D97A}" srcOrd="0" destOrd="0" presId="urn:microsoft.com/office/officeart/2005/8/layout/vList6"/>
    <dgm:cxn modelId="{B19FE607-283B-4ACC-BCBF-7BD39BDF46DD}" type="presParOf" srcId="{A3F3CBB9-EB51-480F-804E-EB2F0499B3E4}" destId="{4777F21C-F428-47D7-B5CD-C4EC04B9846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4829BAA-2283-4BC5-88A9-01D0915013B2}" type="doc">
      <dgm:prSet loTypeId="urn:microsoft.com/office/officeart/2005/8/layout/vList6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CL"/>
        </a:p>
      </dgm:t>
    </dgm:pt>
    <dgm:pt modelId="{EB2FF25B-312D-426A-8834-1858D12B04EB}">
      <dgm:prSet phldrT="[Texto]"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s-CL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Tarea Base</a:t>
          </a:r>
          <a:endParaRPr lang="es-CL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98D54339-A6C6-474B-9B6F-34AB0CFDC05E}" type="par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D99E9403-DE94-4D93-8676-54169F19373A}" type="sib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0AA121A2-1297-45EC-88F3-65100603FEE8}">
      <dgm:prSet phldrT="[Texto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Catastro de Servicios </a:t>
          </a:r>
          <a:endParaRPr lang="es-CL" sz="1200" b="0" dirty="0">
            <a:effectLst/>
          </a:endParaRPr>
        </a:p>
      </dgm:t>
    </dgm:pt>
    <dgm:pt modelId="{828853B6-5B2A-4FC5-A623-CA7B6AF38272}" type="parTrans" cxnId="{998D0FB4-192B-46A4-9FC0-CB1E9CD505ED}">
      <dgm:prSet/>
      <dgm:spPr/>
      <dgm:t>
        <a:bodyPr/>
        <a:lstStyle/>
        <a:p>
          <a:pPr algn="ctr"/>
          <a:endParaRPr lang="es-CL" sz="1100"/>
        </a:p>
      </dgm:t>
    </dgm:pt>
    <dgm:pt modelId="{EC25B514-1B54-4838-A384-EEA5D5FC06E4}" type="sibTrans" cxnId="{998D0FB4-192B-46A4-9FC0-CB1E9CD505ED}">
      <dgm:prSet/>
      <dgm:spPr/>
      <dgm:t>
        <a:bodyPr/>
        <a:lstStyle/>
        <a:p>
          <a:pPr algn="ctr"/>
          <a:endParaRPr lang="es-CL" sz="1100"/>
        </a:p>
      </dgm:t>
    </dgm:pt>
    <dgm:pt modelId="{91F61824-D21A-44D2-8E78-CAB77473E965}">
      <dgm:prSet phldrT="[Texto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Trazado Área de Estudio</a:t>
          </a:r>
          <a:endParaRPr lang="es-CL" sz="1200" b="0" dirty="0">
            <a:effectLst/>
          </a:endParaRPr>
        </a:p>
      </dgm:t>
    </dgm:pt>
    <dgm:pt modelId="{3A136569-362C-4D0C-9CFA-FDA4B8FF2830}" type="parTrans" cxnId="{12F7FFA2-70E3-4D6A-BF14-96E2B0F82447}">
      <dgm:prSet/>
      <dgm:spPr/>
      <dgm:t>
        <a:bodyPr/>
        <a:lstStyle/>
        <a:p>
          <a:pPr algn="ctr"/>
          <a:endParaRPr lang="es-CL" sz="1100"/>
        </a:p>
      </dgm:t>
    </dgm:pt>
    <dgm:pt modelId="{CA0407D9-6EAE-4423-811C-DD9F272DA949}" type="sibTrans" cxnId="{12F7FFA2-70E3-4D6A-BF14-96E2B0F82447}">
      <dgm:prSet/>
      <dgm:spPr/>
      <dgm:t>
        <a:bodyPr/>
        <a:lstStyle/>
        <a:p>
          <a:pPr algn="ctr"/>
          <a:endParaRPr lang="es-CL" sz="1100"/>
        </a:p>
      </dgm:t>
    </dgm:pt>
    <dgm:pt modelId="{A23450BC-AF88-46AC-B930-1B72B7C4B1F1}">
      <dgm:prSet phldrT="[Texto]"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1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8C105-B98E-4B18-938C-81C6730A3ABA}" type="par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CE060A05-FF70-4ECC-9F3C-B29678F8E311}" type="sib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B092DAFB-662F-428F-817D-AF0D68368C20}">
      <dgm:prSet phldrT="[Texto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Catastro de paradas y paraderos</a:t>
          </a:r>
          <a:endParaRPr lang="es-CL" sz="1200" b="0" dirty="0">
            <a:effectLst/>
          </a:endParaRPr>
        </a:p>
      </dgm:t>
    </dgm:pt>
    <dgm:pt modelId="{14F37FAD-24C0-4C09-B827-4DCA7B7A3909}" type="parTrans" cxnId="{31A79E88-1153-4554-8905-4505E72A6976}">
      <dgm:prSet/>
      <dgm:spPr/>
      <dgm:t>
        <a:bodyPr/>
        <a:lstStyle/>
        <a:p>
          <a:pPr algn="ctr"/>
          <a:endParaRPr lang="es-CL" sz="1100"/>
        </a:p>
      </dgm:t>
    </dgm:pt>
    <dgm:pt modelId="{EBC5DEE0-80BE-4D14-9F1C-067663ED6145}" type="sibTrans" cxnId="{31A79E88-1153-4554-8905-4505E72A6976}">
      <dgm:prSet/>
      <dgm:spPr/>
      <dgm:t>
        <a:bodyPr/>
        <a:lstStyle/>
        <a:p>
          <a:pPr algn="ctr"/>
          <a:endParaRPr lang="es-CL" sz="1100"/>
        </a:p>
      </dgm:t>
    </dgm:pt>
    <dgm:pt modelId="{34770EF7-F684-4F3E-98EA-E2FF37460D89}">
      <dgm:prSet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s-CL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2</a:t>
          </a:r>
          <a:endParaRPr lang="es-CL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FCCB0D-9573-4323-A5B8-3E813DD1CD9E}" type="parTrans" cxnId="{DA901F4A-19D5-4ED1-9BE3-4D344FCF6E4C}">
      <dgm:prSet/>
      <dgm:spPr/>
      <dgm:t>
        <a:bodyPr/>
        <a:lstStyle/>
        <a:p>
          <a:pPr algn="ctr"/>
          <a:endParaRPr lang="es-CL" sz="1100"/>
        </a:p>
      </dgm:t>
    </dgm:pt>
    <dgm:pt modelId="{C4419700-276E-4CF3-8E29-34D31905694F}" type="sibTrans" cxnId="{DA901F4A-19D5-4ED1-9BE3-4D344FCF6E4C}">
      <dgm:prSet/>
      <dgm:spPr/>
      <dgm:t>
        <a:bodyPr/>
        <a:lstStyle/>
        <a:p>
          <a:pPr algn="ctr"/>
          <a:endParaRPr lang="es-CL" sz="1100"/>
        </a:p>
      </dgm:t>
    </dgm:pt>
    <dgm:pt modelId="{1AD0AF22-BAC1-4358-B440-2F2E7E46B68F}">
      <dgm:prSet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dirty="0" smtClean="0"/>
            <a:t>Catastro estado de Carpetas</a:t>
          </a:r>
          <a:endParaRPr lang="es-CL" sz="1200" dirty="0"/>
        </a:p>
      </dgm:t>
    </dgm:pt>
    <dgm:pt modelId="{7B88BF56-D051-4D14-B602-B8F7E4AA9AFB}" type="parTrans" cxnId="{4867C5A1-CA68-44CD-86F6-A71E0BDD6FCF}">
      <dgm:prSet/>
      <dgm:spPr/>
      <dgm:t>
        <a:bodyPr/>
        <a:lstStyle/>
        <a:p>
          <a:pPr algn="ctr"/>
          <a:endParaRPr lang="es-CL" sz="1100"/>
        </a:p>
      </dgm:t>
    </dgm:pt>
    <dgm:pt modelId="{06CABBF1-4DAF-4DB5-ADCD-F1B61EB54C1F}" type="sibTrans" cxnId="{4867C5A1-CA68-44CD-86F6-A71E0BDD6FCF}">
      <dgm:prSet/>
      <dgm:spPr/>
      <dgm:t>
        <a:bodyPr/>
        <a:lstStyle/>
        <a:p>
          <a:pPr algn="ctr"/>
          <a:endParaRPr lang="es-CL" sz="1100"/>
        </a:p>
      </dgm:t>
    </dgm:pt>
    <dgm:pt modelId="{2F3D63E4-B8CF-4CA7-A9FC-02F61DD7C39D}">
      <dgm:prSet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dirty="0" smtClean="0"/>
            <a:t>Propuestas de  Intervención [Conservación)</a:t>
          </a:r>
          <a:endParaRPr lang="es-CL" sz="1200" dirty="0"/>
        </a:p>
      </dgm:t>
    </dgm:pt>
    <dgm:pt modelId="{109E2437-B2F7-4840-A957-2214EE4769BA}" type="parTrans" cxnId="{17072216-10A6-484F-96E2-DDC5DC95B5EB}">
      <dgm:prSet/>
      <dgm:spPr/>
      <dgm:t>
        <a:bodyPr/>
        <a:lstStyle/>
        <a:p>
          <a:pPr algn="ctr"/>
          <a:endParaRPr lang="es-CL" sz="1100"/>
        </a:p>
      </dgm:t>
    </dgm:pt>
    <dgm:pt modelId="{07E3AC4B-CE29-4923-B849-95A04A49AB5D}" type="sibTrans" cxnId="{17072216-10A6-484F-96E2-DDC5DC95B5EB}">
      <dgm:prSet/>
      <dgm:spPr/>
      <dgm:t>
        <a:bodyPr/>
        <a:lstStyle/>
        <a:p>
          <a:pPr algn="ctr"/>
          <a:endParaRPr lang="es-CL" sz="1100"/>
        </a:p>
      </dgm:t>
    </dgm:pt>
    <dgm:pt modelId="{DEBA6520-A7B7-45C7-B0EB-BF99A910BD7C}">
      <dgm:prSet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3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03633C-40FE-4D6F-BB7F-EAA27753A2D7}" type="parTrans" cxnId="{8EB29339-3270-49D9-9627-3EBE84D5623A}">
      <dgm:prSet/>
      <dgm:spPr/>
      <dgm:t>
        <a:bodyPr/>
        <a:lstStyle/>
        <a:p>
          <a:pPr algn="ctr"/>
          <a:endParaRPr lang="es-CL" sz="1100"/>
        </a:p>
      </dgm:t>
    </dgm:pt>
    <dgm:pt modelId="{732D5A2E-5D9E-47E3-8730-4CD5C7A07260}" type="sibTrans" cxnId="{8EB29339-3270-49D9-9627-3EBE84D5623A}">
      <dgm:prSet/>
      <dgm:spPr/>
      <dgm:t>
        <a:bodyPr/>
        <a:lstStyle/>
        <a:p>
          <a:pPr algn="ctr"/>
          <a:endParaRPr lang="es-CL" sz="1100"/>
        </a:p>
      </dgm:t>
    </dgm:pt>
    <dgm:pt modelId="{A3FF89F0-0A77-402A-819A-9E9ADCE1A01C}">
      <dgm:prSet custT="1"/>
      <dgm:spPr/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4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26A8C3-0CFA-4E78-87A7-87C3435C8932}" type="parTrans" cxnId="{5BC998F5-4966-4807-BA6A-C9148D3480CC}">
      <dgm:prSet/>
      <dgm:spPr/>
      <dgm:t>
        <a:bodyPr/>
        <a:lstStyle/>
        <a:p>
          <a:pPr algn="ctr"/>
          <a:endParaRPr lang="es-CL" sz="1100"/>
        </a:p>
      </dgm:t>
    </dgm:pt>
    <dgm:pt modelId="{5AC6FF40-0DB9-4EE7-A33B-C4C7F8DD0605}" type="sibTrans" cxnId="{5BC998F5-4966-4807-BA6A-C9148D3480CC}">
      <dgm:prSet/>
      <dgm:spPr/>
      <dgm:t>
        <a:bodyPr/>
        <a:lstStyle/>
        <a:p>
          <a:pPr algn="ctr"/>
          <a:endParaRPr lang="es-CL" sz="1100"/>
        </a:p>
      </dgm:t>
    </dgm:pt>
    <dgm:pt modelId="{5A0D5B60-C168-4F1F-BE78-8AD3786B2AAD}">
      <dgm:prSet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dirty="0" smtClean="0"/>
            <a:t>Catastro Señalética en Rutas de Estudio</a:t>
          </a:r>
          <a:endParaRPr lang="es-CL" sz="1200" dirty="0"/>
        </a:p>
      </dgm:t>
    </dgm:pt>
    <dgm:pt modelId="{654ED2F2-0E8B-41E6-B2D6-320DBF34EDC2}" type="parTrans" cxnId="{899C13E1-6D9A-4A7F-8078-D286598E615C}">
      <dgm:prSet/>
      <dgm:spPr/>
      <dgm:t>
        <a:bodyPr/>
        <a:lstStyle/>
        <a:p>
          <a:pPr algn="ctr"/>
          <a:endParaRPr lang="es-CL" sz="1100"/>
        </a:p>
      </dgm:t>
    </dgm:pt>
    <dgm:pt modelId="{FB76BF14-AF1D-4534-AAD8-ACE85160ACB1}" type="sibTrans" cxnId="{899C13E1-6D9A-4A7F-8078-D286598E615C}">
      <dgm:prSet/>
      <dgm:spPr/>
      <dgm:t>
        <a:bodyPr/>
        <a:lstStyle/>
        <a:p>
          <a:pPr algn="ctr"/>
          <a:endParaRPr lang="es-CL" sz="1100"/>
        </a:p>
      </dgm:t>
    </dgm:pt>
    <dgm:pt modelId="{DFF1C182-9383-43E7-8786-277427FA36B4}">
      <dgm:prSet custT="1"/>
      <dgm:spPr/>
      <dgm:t>
        <a:bodyPr anchor="ctr"/>
        <a:lstStyle/>
        <a:p>
          <a:pPr algn="ctr"/>
          <a:r>
            <a:rPr lang="es-CL" sz="14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Catastro de demarcación en rutas del estudio</a:t>
          </a:r>
          <a:endParaRPr lang="es-CL" sz="1400" b="1" dirty="0">
            <a:solidFill>
              <a:schemeClr val="accent3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FED937-2D37-41B6-9778-A4F22E2A941A}" type="parTrans" cxnId="{7B2553A2-DB26-4330-829A-14CB0178B41D}">
      <dgm:prSet/>
      <dgm:spPr/>
      <dgm:t>
        <a:bodyPr/>
        <a:lstStyle/>
        <a:p>
          <a:pPr algn="ctr"/>
          <a:endParaRPr lang="es-CL" sz="1100"/>
        </a:p>
      </dgm:t>
    </dgm:pt>
    <dgm:pt modelId="{45759A65-6335-41E7-9D51-7BDE1BB9F191}" type="sibTrans" cxnId="{7B2553A2-DB26-4330-829A-14CB0178B41D}">
      <dgm:prSet/>
      <dgm:spPr/>
      <dgm:t>
        <a:bodyPr/>
        <a:lstStyle/>
        <a:p>
          <a:pPr algn="ctr"/>
          <a:endParaRPr lang="es-CL" sz="1100"/>
        </a:p>
      </dgm:t>
    </dgm:pt>
    <dgm:pt modelId="{43FE5169-6ECE-4DB9-A4F9-E1C267B4FE53}">
      <dgm:prSet phldrT="[Texto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Análisis del estado de construcción</a:t>
          </a:r>
          <a:endParaRPr lang="es-CL" sz="1200" b="0" dirty="0">
            <a:effectLst/>
          </a:endParaRPr>
        </a:p>
      </dgm:t>
    </dgm:pt>
    <dgm:pt modelId="{7707F1B4-1E97-4A84-BA93-CF729121BB24}" type="parTrans" cxnId="{DF866BFF-147C-4286-83A7-42AF57BEE946}">
      <dgm:prSet/>
      <dgm:spPr/>
      <dgm:t>
        <a:bodyPr/>
        <a:lstStyle/>
        <a:p>
          <a:endParaRPr lang="es-CL"/>
        </a:p>
      </dgm:t>
    </dgm:pt>
    <dgm:pt modelId="{279632E7-17F7-4693-B5CA-18D55B816319}" type="sibTrans" cxnId="{DF866BFF-147C-4286-83A7-42AF57BEE946}">
      <dgm:prSet/>
      <dgm:spPr/>
      <dgm:t>
        <a:bodyPr/>
        <a:lstStyle/>
        <a:p>
          <a:endParaRPr lang="es-CL"/>
        </a:p>
      </dgm:t>
    </dgm:pt>
    <dgm:pt modelId="{80209267-A394-4349-8A96-9A4AA0F6F5CB}">
      <dgm:prSet phldrT="[Texto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Propuestas de paradas y paraderos</a:t>
          </a:r>
          <a:endParaRPr lang="es-CL" sz="1200" b="0" dirty="0">
            <a:effectLst/>
          </a:endParaRPr>
        </a:p>
      </dgm:t>
    </dgm:pt>
    <dgm:pt modelId="{BD815998-87BD-4724-AC5A-2E2FBB5C2630}" type="parTrans" cxnId="{51B34E8C-043A-4400-820F-D469303DAB3A}">
      <dgm:prSet/>
      <dgm:spPr/>
      <dgm:t>
        <a:bodyPr/>
        <a:lstStyle/>
        <a:p>
          <a:endParaRPr lang="es-CL"/>
        </a:p>
      </dgm:t>
    </dgm:pt>
    <dgm:pt modelId="{C0BD6866-6020-47D0-9807-3AFD410327A7}" type="sibTrans" cxnId="{51B34E8C-043A-4400-820F-D469303DAB3A}">
      <dgm:prSet/>
      <dgm:spPr/>
      <dgm:t>
        <a:bodyPr/>
        <a:lstStyle/>
        <a:p>
          <a:endParaRPr lang="es-CL"/>
        </a:p>
      </dgm:t>
    </dgm:pt>
    <dgm:pt modelId="{07F12F6B-62F8-445B-823F-90FBAE3C9B52}">
      <dgm:prSet phldrT="[Texto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Diseño y evaluación económica de paraderos</a:t>
          </a:r>
          <a:endParaRPr lang="es-CL" sz="1200" b="0" dirty="0">
            <a:effectLst/>
          </a:endParaRPr>
        </a:p>
      </dgm:t>
    </dgm:pt>
    <dgm:pt modelId="{3192368D-B5DF-4873-885B-A2EB930E20D9}" type="parTrans" cxnId="{445BE9D4-7D47-4645-9911-8A79FADCD417}">
      <dgm:prSet/>
      <dgm:spPr/>
      <dgm:t>
        <a:bodyPr/>
        <a:lstStyle/>
        <a:p>
          <a:endParaRPr lang="es-CL"/>
        </a:p>
      </dgm:t>
    </dgm:pt>
    <dgm:pt modelId="{AAAB5010-F516-4548-B9F5-34C390F2751F}" type="sibTrans" cxnId="{445BE9D4-7D47-4645-9911-8A79FADCD417}">
      <dgm:prSet/>
      <dgm:spPr/>
      <dgm:t>
        <a:bodyPr/>
        <a:lstStyle/>
        <a:p>
          <a:endParaRPr lang="es-CL"/>
        </a:p>
      </dgm:t>
    </dgm:pt>
    <dgm:pt modelId="{2FA61C5D-06F4-4CD7-A657-A3D77046528A}">
      <dgm:prSet phldrT="[Texto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Propuesta de diseño de señales informativas en paradas y paraderos</a:t>
          </a:r>
          <a:endParaRPr lang="es-CL" sz="1200" b="0" dirty="0">
            <a:effectLst/>
          </a:endParaRPr>
        </a:p>
      </dgm:t>
    </dgm:pt>
    <dgm:pt modelId="{8EC1A489-B863-4DD5-B1B4-77AC03D959E5}" type="parTrans" cxnId="{5F047446-8CB6-42D0-A67D-64266CFC4B4B}">
      <dgm:prSet/>
      <dgm:spPr/>
      <dgm:t>
        <a:bodyPr/>
        <a:lstStyle/>
        <a:p>
          <a:endParaRPr lang="en-US"/>
        </a:p>
      </dgm:t>
    </dgm:pt>
    <dgm:pt modelId="{36CB6F63-DD14-4687-B822-E7AB397BB66F}" type="sibTrans" cxnId="{5F047446-8CB6-42D0-A67D-64266CFC4B4B}">
      <dgm:prSet/>
      <dgm:spPr/>
      <dgm:t>
        <a:bodyPr/>
        <a:lstStyle/>
        <a:p>
          <a:endParaRPr lang="en-US"/>
        </a:p>
      </dgm:t>
    </dgm:pt>
    <dgm:pt modelId="{181F39F6-1297-47EA-B822-89DD8FBE6318}">
      <dgm:prSet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dirty="0" smtClean="0"/>
            <a:t>Propuesta de intervención en señalética existente</a:t>
          </a:r>
          <a:endParaRPr lang="es-CL" sz="1200" dirty="0"/>
        </a:p>
      </dgm:t>
    </dgm:pt>
    <dgm:pt modelId="{FCC9ADF9-2C02-4499-B3A1-B795CEE720CF}" type="parTrans" cxnId="{7461F153-F7FC-4278-9C25-448C3C05A5C9}">
      <dgm:prSet/>
      <dgm:spPr/>
      <dgm:t>
        <a:bodyPr/>
        <a:lstStyle/>
        <a:p>
          <a:endParaRPr lang="en-US"/>
        </a:p>
      </dgm:t>
    </dgm:pt>
    <dgm:pt modelId="{2597A34C-7755-442F-AFC3-56F744F9D4DE}" type="sibTrans" cxnId="{7461F153-F7FC-4278-9C25-448C3C05A5C9}">
      <dgm:prSet/>
      <dgm:spPr/>
      <dgm:t>
        <a:bodyPr/>
        <a:lstStyle/>
        <a:p>
          <a:endParaRPr lang="en-US"/>
        </a:p>
      </dgm:t>
    </dgm:pt>
    <dgm:pt modelId="{3CD10B45-27BD-42D1-9864-FC5ACF430F3A}">
      <dgm:prSet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dirty="0" smtClean="0"/>
            <a:t>Propuesta de instalación de señalética</a:t>
          </a:r>
          <a:endParaRPr lang="es-CL" sz="1200" dirty="0"/>
        </a:p>
      </dgm:t>
    </dgm:pt>
    <dgm:pt modelId="{2364CB6E-C0A9-4082-ACFF-A9E77709CB7B}" type="parTrans" cxnId="{73DA8F2C-DA70-4EF5-97C7-83A71FCD033B}">
      <dgm:prSet/>
      <dgm:spPr/>
      <dgm:t>
        <a:bodyPr/>
        <a:lstStyle/>
        <a:p>
          <a:endParaRPr lang="en-US"/>
        </a:p>
      </dgm:t>
    </dgm:pt>
    <dgm:pt modelId="{78D06C0A-302F-402C-8535-3A4CEA20A7E2}" type="sibTrans" cxnId="{73DA8F2C-DA70-4EF5-97C7-83A71FCD033B}">
      <dgm:prSet/>
      <dgm:spPr/>
      <dgm:t>
        <a:bodyPr/>
        <a:lstStyle/>
        <a:p>
          <a:endParaRPr lang="en-US"/>
        </a:p>
      </dgm:t>
    </dgm:pt>
    <dgm:pt modelId="{D4772EDE-A250-4FB5-B8F2-060F89034BB0}" type="pres">
      <dgm:prSet presAssocID="{94829BAA-2283-4BC5-88A9-01D0915013B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812C8B10-8212-4733-86C3-F011190A412C}" type="pres">
      <dgm:prSet presAssocID="{EB2FF25B-312D-426A-8834-1858D12B04EB}" presName="linNode" presStyleCnt="0"/>
      <dgm:spPr/>
      <dgm:t>
        <a:bodyPr/>
        <a:lstStyle/>
        <a:p>
          <a:endParaRPr lang="en-US"/>
        </a:p>
      </dgm:t>
    </dgm:pt>
    <dgm:pt modelId="{64A6BE64-86B0-4BD1-8C49-5B5F8723DB3D}" type="pres">
      <dgm:prSet presAssocID="{EB2FF25B-312D-426A-8834-1858D12B04EB}" presName="parent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884A4CB-2E63-479B-B785-3F50912D82BF}" type="pres">
      <dgm:prSet presAssocID="{EB2FF25B-312D-426A-8834-1858D12B04EB}" presName="childShp" presStyleLbl="bgAccFollowNode1" presStyleIdx="0" presStyleCnt="5" custLinFactNeighborX="-1961" custLinFactNeighborY="-20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BF03DFA-88AE-47A9-8ED3-457E6BCF1AF7}" type="pres">
      <dgm:prSet presAssocID="{D99E9403-DE94-4D93-8676-54169F19373A}" presName="spacing" presStyleCnt="0"/>
      <dgm:spPr/>
      <dgm:t>
        <a:bodyPr/>
        <a:lstStyle/>
        <a:p>
          <a:endParaRPr lang="en-US"/>
        </a:p>
      </dgm:t>
    </dgm:pt>
    <dgm:pt modelId="{4AE48CF8-D98A-48A5-BF2F-398A5510F2E6}" type="pres">
      <dgm:prSet presAssocID="{A23450BC-AF88-46AC-B930-1B72B7C4B1F1}" presName="linNode" presStyleCnt="0"/>
      <dgm:spPr/>
      <dgm:t>
        <a:bodyPr/>
        <a:lstStyle/>
        <a:p>
          <a:endParaRPr lang="en-US"/>
        </a:p>
      </dgm:t>
    </dgm:pt>
    <dgm:pt modelId="{D52A059B-7072-46F1-8E41-F88EB239AF56}" type="pres">
      <dgm:prSet presAssocID="{A23450BC-AF88-46AC-B930-1B72B7C4B1F1}" presName="parent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944D067-5190-4445-B4E8-38958ECBAE28}" type="pres">
      <dgm:prSet presAssocID="{A23450BC-AF88-46AC-B930-1B72B7C4B1F1}" presName="childShp" presStyleLbl="bgAccFollowNode1" presStyleIdx="1" presStyleCnt="5" custScaleY="232770" custLinFactNeighborX="2920" custLinFactNeighborY="10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69B16C8-F238-42D7-A864-487224338E3F}" type="pres">
      <dgm:prSet presAssocID="{CE060A05-FF70-4ECC-9F3C-B29678F8E311}" presName="spacing" presStyleCnt="0"/>
      <dgm:spPr/>
      <dgm:t>
        <a:bodyPr/>
        <a:lstStyle/>
        <a:p>
          <a:endParaRPr lang="en-US"/>
        </a:p>
      </dgm:t>
    </dgm:pt>
    <dgm:pt modelId="{712B92F7-C543-4BD8-871A-46CF5B0B9AB3}" type="pres">
      <dgm:prSet presAssocID="{34770EF7-F684-4F3E-98EA-E2FF37460D89}" presName="linNode" presStyleCnt="0"/>
      <dgm:spPr/>
      <dgm:t>
        <a:bodyPr/>
        <a:lstStyle/>
        <a:p>
          <a:endParaRPr lang="en-US"/>
        </a:p>
      </dgm:t>
    </dgm:pt>
    <dgm:pt modelId="{6152081B-1F15-4D10-ABD4-A58C9CAA5913}" type="pres">
      <dgm:prSet presAssocID="{34770EF7-F684-4F3E-98EA-E2FF37460D89}" presName="parent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52B446B-DB49-4F03-9F08-184C8919A5F1}" type="pres">
      <dgm:prSet presAssocID="{34770EF7-F684-4F3E-98EA-E2FF37460D89}" presName="childShp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041AEC4-98A8-4728-8CC6-8A546AF6EB7A}" type="pres">
      <dgm:prSet presAssocID="{C4419700-276E-4CF3-8E29-34D31905694F}" presName="spacing" presStyleCnt="0"/>
      <dgm:spPr/>
      <dgm:t>
        <a:bodyPr/>
        <a:lstStyle/>
        <a:p>
          <a:endParaRPr lang="en-US"/>
        </a:p>
      </dgm:t>
    </dgm:pt>
    <dgm:pt modelId="{A3F3CBB9-EB51-480F-804E-EB2F0499B3E4}" type="pres">
      <dgm:prSet presAssocID="{DEBA6520-A7B7-45C7-B0EB-BF99A910BD7C}" presName="linNode" presStyleCnt="0"/>
      <dgm:spPr/>
      <dgm:t>
        <a:bodyPr/>
        <a:lstStyle/>
        <a:p>
          <a:endParaRPr lang="en-US"/>
        </a:p>
      </dgm:t>
    </dgm:pt>
    <dgm:pt modelId="{DCB0C7F0-32D9-4D29-8820-B05AEA03D97A}" type="pres">
      <dgm:prSet presAssocID="{DEBA6520-A7B7-45C7-B0EB-BF99A910BD7C}" presName="parent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777F21C-F428-47D7-B5CD-C4EC04B9846B}" type="pres">
      <dgm:prSet presAssocID="{DEBA6520-A7B7-45C7-B0EB-BF99A910BD7C}" presName="childShp" presStyleLbl="bgAccFollowNode1" presStyleIdx="3" presStyleCnt="5" custScaleY="12124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E617B30-FE0E-4E44-98E1-FBC0EB823C60}" type="pres">
      <dgm:prSet presAssocID="{732D5A2E-5D9E-47E3-8730-4CD5C7A07260}" presName="spacing" presStyleCnt="0"/>
      <dgm:spPr/>
      <dgm:t>
        <a:bodyPr/>
        <a:lstStyle/>
        <a:p>
          <a:endParaRPr lang="en-US"/>
        </a:p>
      </dgm:t>
    </dgm:pt>
    <dgm:pt modelId="{2436758D-152C-4B11-90A3-93F491EB1D21}" type="pres">
      <dgm:prSet presAssocID="{A3FF89F0-0A77-402A-819A-9E9ADCE1A01C}" presName="linNode" presStyleCnt="0"/>
      <dgm:spPr/>
      <dgm:t>
        <a:bodyPr/>
        <a:lstStyle/>
        <a:p>
          <a:endParaRPr lang="en-US"/>
        </a:p>
      </dgm:t>
    </dgm:pt>
    <dgm:pt modelId="{04E2A2D6-7206-4E5D-81DE-A710D821A8EB}" type="pres">
      <dgm:prSet presAssocID="{A3FF89F0-0A77-402A-819A-9E9ADCE1A01C}" presName="parent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9D87C08-C4B6-4BDC-A538-3F788C128925}" type="pres">
      <dgm:prSet presAssocID="{A3FF89F0-0A77-402A-819A-9E9ADCE1A01C}" presName="childShp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899C13E1-6D9A-4A7F-8078-D286598E615C}" srcId="{DEBA6520-A7B7-45C7-B0EB-BF99A910BD7C}" destId="{5A0D5B60-C168-4F1F-BE78-8AD3786B2AAD}" srcOrd="0" destOrd="0" parTransId="{654ED2F2-0E8B-41E6-B2D6-320DBF34EDC2}" sibTransId="{FB76BF14-AF1D-4534-AAD8-ACE85160ACB1}"/>
    <dgm:cxn modelId="{5BC998F5-4966-4807-BA6A-C9148D3480CC}" srcId="{94829BAA-2283-4BC5-88A9-01D0915013B2}" destId="{A3FF89F0-0A77-402A-819A-9E9ADCE1A01C}" srcOrd="4" destOrd="0" parTransId="{1626A8C3-0CFA-4E78-87A7-87C3435C8932}" sibTransId="{5AC6FF40-0DB9-4EE7-A33B-C4C7F8DD0605}"/>
    <dgm:cxn modelId="{998D0FB4-192B-46A4-9FC0-CB1E9CD505ED}" srcId="{EB2FF25B-312D-426A-8834-1858D12B04EB}" destId="{0AA121A2-1297-45EC-88F3-65100603FEE8}" srcOrd="0" destOrd="0" parTransId="{828853B6-5B2A-4FC5-A623-CA7B6AF38272}" sibTransId="{EC25B514-1B54-4838-A384-EEA5D5FC06E4}"/>
    <dgm:cxn modelId="{5725C016-BD2C-423A-9CD2-B73275009E28}" type="presOf" srcId="{DFF1C182-9383-43E7-8786-277427FA36B4}" destId="{99D87C08-C4B6-4BDC-A538-3F788C128925}" srcOrd="0" destOrd="0" presId="urn:microsoft.com/office/officeart/2005/8/layout/vList6"/>
    <dgm:cxn modelId="{51B34E8C-043A-4400-820F-D469303DAB3A}" srcId="{A23450BC-AF88-46AC-B930-1B72B7C4B1F1}" destId="{80209267-A394-4349-8A96-9A4AA0F6F5CB}" srcOrd="2" destOrd="0" parTransId="{BD815998-87BD-4724-AC5A-2E2FBB5C2630}" sibTransId="{C0BD6866-6020-47D0-9807-3AFD410327A7}"/>
    <dgm:cxn modelId="{BB426C87-50A8-4F48-994C-E76F813A7DA2}" type="presOf" srcId="{DEBA6520-A7B7-45C7-B0EB-BF99A910BD7C}" destId="{DCB0C7F0-32D9-4D29-8820-B05AEA03D97A}" srcOrd="0" destOrd="0" presId="urn:microsoft.com/office/officeart/2005/8/layout/vList6"/>
    <dgm:cxn modelId="{39A44C2D-A333-4625-A7E1-673C4DE65398}" type="presOf" srcId="{0AA121A2-1297-45EC-88F3-65100603FEE8}" destId="{2884A4CB-2E63-479B-B785-3F50912D82BF}" srcOrd="0" destOrd="0" presId="urn:microsoft.com/office/officeart/2005/8/layout/vList6"/>
    <dgm:cxn modelId="{31A79E88-1153-4554-8905-4505E72A6976}" srcId="{A23450BC-AF88-46AC-B930-1B72B7C4B1F1}" destId="{B092DAFB-662F-428F-817D-AF0D68368C20}" srcOrd="0" destOrd="0" parTransId="{14F37FAD-24C0-4C09-B827-4DCA7B7A3909}" sibTransId="{EBC5DEE0-80BE-4D14-9F1C-067663ED6145}"/>
    <dgm:cxn modelId="{3925E9AB-D37D-4AE1-B733-D0193ABF3483}" type="presOf" srcId="{43FE5169-6ECE-4DB9-A4F9-E1C267B4FE53}" destId="{9944D067-5190-4445-B4E8-38958ECBAE28}" srcOrd="0" destOrd="1" presId="urn:microsoft.com/office/officeart/2005/8/layout/vList6"/>
    <dgm:cxn modelId="{D7AA4191-5593-42B4-9515-3EF497DCA745}" type="presOf" srcId="{A23450BC-AF88-46AC-B930-1B72B7C4B1F1}" destId="{D52A059B-7072-46F1-8E41-F88EB239AF56}" srcOrd="0" destOrd="0" presId="urn:microsoft.com/office/officeart/2005/8/layout/vList6"/>
    <dgm:cxn modelId="{5F047446-8CB6-42D0-A67D-64266CFC4B4B}" srcId="{A23450BC-AF88-46AC-B930-1B72B7C4B1F1}" destId="{2FA61C5D-06F4-4CD7-A657-A3D77046528A}" srcOrd="4" destOrd="0" parTransId="{8EC1A489-B863-4DD5-B1B4-77AC03D959E5}" sibTransId="{36CB6F63-DD14-4687-B822-E7AB397BB66F}"/>
    <dgm:cxn modelId="{4B0540B5-A9FC-48E4-B35E-F1D0DFF3645F}" type="presOf" srcId="{2FA61C5D-06F4-4CD7-A657-A3D77046528A}" destId="{9944D067-5190-4445-B4E8-38958ECBAE28}" srcOrd="0" destOrd="4" presId="urn:microsoft.com/office/officeart/2005/8/layout/vList6"/>
    <dgm:cxn modelId="{A1565D74-B724-431D-B2B0-D6174B20281F}" type="presOf" srcId="{181F39F6-1297-47EA-B822-89DD8FBE6318}" destId="{4777F21C-F428-47D7-B5CD-C4EC04B9846B}" srcOrd="0" destOrd="1" presId="urn:microsoft.com/office/officeart/2005/8/layout/vList6"/>
    <dgm:cxn modelId="{7B2553A2-DB26-4330-829A-14CB0178B41D}" srcId="{A3FF89F0-0A77-402A-819A-9E9ADCE1A01C}" destId="{DFF1C182-9383-43E7-8786-277427FA36B4}" srcOrd="0" destOrd="0" parTransId="{BDFED937-2D37-41B6-9778-A4F22E2A941A}" sibTransId="{45759A65-6335-41E7-9D51-7BDE1BB9F191}"/>
    <dgm:cxn modelId="{60A99F8E-9CEB-4345-BB2A-458B4BF58E1C}" srcId="{94829BAA-2283-4BC5-88A9-01D0915013B2}" destId="{EB2FF25B-312D-426A-8834-1858D12B04EB}" srcOrd="0" destOrd="0" parTransId="{98D54339-A6C6-474B-9B6F-34AB0CFDC05E}" sibTransId="{D99E9403-DE94-4D93-8676-54169F19373A}"/>
    <dgm:cxn modelId="{8EB29339-3270-49D9-9627-3EBE84D5623A}" srcId="{94829BAA-2283-4BC5-88A9-01D0915013B2}" destId="{DEBA6520-A7B7-45C7-B0EB-BF99A910BD7C}" srcOrd="3" destOrd="0" parTransId="{F403633C-40FE-4D6F-BB7F-EAA27753A2D7}" sibTransId="{732D5A2E-5D9E-47E3-8730-4CD5C7A07260}"/>
    <dgm:cxn modelId="{4867C5A1-CA68-44CD-86F6-A71E0BDD6FCF}" srcId="{34770EF7-F684-4F3E-98EA-E2FF37460D89}" destId="{1AD0AF22-BAC1-4358-B440-2F2E7E46B68F}" srcOrd="0" destOrd="0" parTransId="{7B88BF56-D051-4D14-B602-B8F7E4AA9AFB}" sibTransId="{06CABBF1-4DAF-4DB5-ADCD-F1B61EB54C1F}"/>
    <dgm:cxn modelId="{5B35B765-C0B5-4900-BBF8-4E79DF195B1C}" type="presOf" srcId="{3CD10B45-27BD-42D1-9864-FC5ACF430F3A}" destId="{4777F21C-F428-47D7-B5CD-C4EC04B9846B}" srcOrd="0" destOrd="2" presId="urn:microsoft.com/office/officeart/2005/8/layout/vList6"/>
    <dgm:cxn modelId="{17072216-10A6-484F-96E2-DDC5DC95B5EB}" srcId="{34770EF7-F684-4F3E-98EA-E2FF37460D89}" destId="{2F3D63E4-B8CF-4CA7-A9FC-02F61DD7C39D}" srcOrd="1" destOrd="0" parTransId="{109E2437-B2F7-4840-A957-2214EE4769BA}" sibTransId="{07E3AC4B-CE29-4923-B849-95A04A49AB5D}"/>
    <dgm:cxn modelId="{1A86293F-3599-4B24-B890-60F97CA20474}" type="presOf" srcId="{80209267-A394-4349-8A96-9A4AA0F6F5CB}" destId="{9944D067-5190-4445-B4E8-38958ECBAE28}" srcOrd="0" destOrd="2" presId="urn:microsoft.com/office/officeart/2005/8/layout/vList6"/>
    <dgm:cxn modelId="{80995575-FA2E-4F11-96C5-19DE15A62BE3}" type="presOf" srcId="{91F61824-D21A-44D2-8E78-CAB77473E965}" destId="{2884A4CB-2E63-479B-B785-3F50912D82BF}" srcOrd="0" destOrd="1" presId="urn:microsoft.com/office/officeart/2005/8/layout/vList6"/>
    <dgm:cxn modelId="{B3517ED3-24E3-499F-96BD-AABDDC1B923D}" type="presOf" srcId="{1AD0AF22-BAC1-4358-B440-2F2E7E46B68F}" destId="{752B446B-DB49-4F03-9F08-184C8919A5F1}" srcOrd="0" destOrd="0" presId="urn:microsoft.com/office/officeart/2005/8/layout/vList6"/>
    <dgm:cxn modelId="{5EB245F4-4BCB-4E90-ACAE-AFC56A14E070}" type="presOf" srcId="{34770EF7-F684-4F3E-98EA-E2FF37460D89}" destId="{6152081B-1F15-4D10-ABD4-A58C9CAA5913}" srcOrd="0" destOrd="0" presId="urn:microsoft.com/office/officeart/2005/8/layout/vList6"/>
    <dgm:cxn modelId="{445BE9D4-7D47-4645-9911-8A79FADCD417}" srcId="{A23450BC-AF88-46AC-B930-1B72B7C4B1F1}" destId="{07F12F6B-62F8-445B-823F-90FBAE3C9B52}" srcOrd="3" destOrd="0" parTransId="{3192368D-B5DF-4873-885B-A2EB930E20D9}" sibTransId="{AAAB5010-F516-4548-B9F5-34C390F2751F}"/>
    <dgm:cxn modelId="{B6CDAF9D-57DA-4A83-810B-B59819725702}" type="presOf" srcId="{2F3D63E4-B8CF-4CA7-A9FC-02F61DD7C39D}" destId="{752B446B-DB49-4F03-9F08-184C8919A5F1}" srcOrd="0" destOrd="1" presId="urn:microsoft.com/office/officeart/2005/8/layout/vList6"/>
    <dgm:cxn modelId="{EEA9002D-2B48-4C94-BE16-5EF98F89615D}" type="presOf" srcId="{A3FF89F0-0A77-402A-819A-9E9ADCE1A01C}" destId="{04E2A2D6-7206-4E5D-81DE-A710D821A8EB}" srcOrd="0" destOrd="0" presId="urn:microsoft.com/office/officeart/2005/8/layout/vList6"/>
    <dgm:cxn modelId="{153E8691-817A-4A95-B152-E4EBE81626CC}" type="presOf" srcId="{EB2FF25B-312D-426A-8834-1858D12B04EB}" destId="{64A6BE64-86B0-4BD1-8C49-5B5F8723DB3D}" srcOrd="0" destOrd="0" presId="urn:microsoft.com/office/officeart/2005/8/layout/vList6"/>
    <dgm:cxn modelId="{D4556F58-D1F0-44A2-915B-C5EA583A9D68}" type="presOf" srcId="{B092DAFB-662F-428F-817D-AF0D68368C20}" destId="{9944D067-5190-4445-B4E8-38958ECBAE28}" srcOrd="0" destOrd="0" presId="urn:microsoft.com/office/officeart/2005/8/layout/vList6"/>
    <dgm:cxn modelId="{310B1BCF-2C60-423B-833B-0694D5B9500E}" type="presOf" srcId="{5A0D5B60-C168-4F1F-BE78-8AD3786B2AAD}" destId="{4777F21C-F428-47D7-B5CD-C4EC04B9846B}" srcOrd="0" destOrd="0" presId="urn:microsoft.com/office/officeart/2005/8/layout/vList6"/>
    <dgm:cxn modelId="{7461F153-F7FC-4278-9C25-448C3C05A5C9}" srcId="{DEBA6520-A7B7-45C7-B0EB-BF99A910BD7C}" destId="{181F39F6-1297-47EA-B822-89DD8FBE6318}" srcOrd="1" destOrd="0" parTransId="{FCC9ADF9-2C02-4499-B3A1-B795CEE720CF}" sibTransId="{2597A34C-7755-442F-AFC3-56F744F9D4DE}"/>
    <dgm:cxn modelId="{73DA8F2C-DA70-4EF5-97C7-83A71FCD033B}" srcId="{DEBA6520-A7B7-45C7-B0EB-BF99A910BD7C}" destId="{3CD10B45-27BD-42D1-9864-FC5ACF430F3A}" srcOrd="2" destOrd="0" parTransId="{2364CB6E-C0A9-4082-ACFF-A9E77709CB7B}" sibTransId="{78D06C0A-302F-402C-8535-3A4CEA20A7E2}"/>
    <dgm:cxn modelId="{DF866BFF-147C-4286-83A7-42AF57BEE946}" srcId="{A23450BC-AF88-46AC-B930-1B72B7C4B1F1}" destId="{43FE5169-6ECE-4DB9-A4F9-E1C267B4FE53}" srcOrd="1" destOrd="0" parTransId="{7707F1B4-1E97-4A84-BA93-CF729121BB24}" sibTransId="{279632E7-17F7-4693-B5CA-18D55B816319}"/>
    <dgm:cxn modelId="{DA901F4A-19D5-4ED1-9BE3-4D344FCF6E4C}" srcId="{94829BAA-2283-4BC5-88A9-01D0915013B2}" destId="{34770EF7-F684-4F3E-98EA-E2FF37460D89}" srcOrd="2" destOrd="0" parTransId="{69FCCB0D-9573-4323-A5B8-3E813DD1CD9E}" sibTransId="{C4419700-276E-4CF3-8E29-34D31905694F}"/>
    <dgm:cxn modelId="{E0F01451-BFB2-4B6B-98A5-89423329C6BC}" srcId="{94829BAA-2283-4BC5-88A9-01D0915013B2}" destId="{A23450BC-AF88-46AC-B930-1B72B7C4B1F1}" srcOrd="1" destOrd="0" parTransId="{3338C105-B98E-4B18-938C-81C6730A3ABA}" sibTransId="{CE060A05-FF70-4ECC-9F3C-B29678F8E311}"/>
    <dgm:cxn modelId="{12F7FFA2-70E3-4D6A-BF14-96E2B0F82447}" srcId="{EB2FF25B-312D-426A-8834-1858D12B04EB}" destId="{91F61824-D21A-44D2-8E78-CAB77473E965}" srcOrd="1" destOrd="0" parTransId="{3A136569-362C-4D0C-9CFA-FDA4B8FF2830}" sibTransId="{CA0407D9-6EAE-4423-811C-DD9F272DA949}"/>
    <dgm:cxn modelId="{D6C159C6-A54E-4251-BD64-476954E36F43}" type="presOf" srcId="{07F12F6B-62F8-445B-823F-90FBAE3C9B52}" destId="{9944D067-5190-4445-B4E8-38958ECBAE28}" srcOrd="0" destOrd="3" presId="urn:microsoft.com/office/officeart/2005/8/layout/vList6"/>
    <dgm:cxn modelId="{355119FF-B22A-4C7B-BE2D-87FC9E672165}" type="presOf" srcId="{94829BAA-2283-4BC5-88A9-01D0915013B2}" destId="{D4772EDE-A250-4FB5-B8F2-060F89034BB0}" srcOrd="0" destOrd="0" presId="urn:microsoft.com/office/officeart/2005/8/layout/vList6"/>
    <dgm:cxn modelId="{4AD9FE9F-7418-4369-9B17-2AA7DE0E99A7}" type="presParOf" srcId="{D4772EDE-A250-4FB5-B8F2-060F89034BB0}" destId="{812C8B10-8212-4733-86C3-F011190A412C}" srcOrd="0" destOrd="0" presId="urn:microsoft.com/office/officeart/2005/8/layout/vList6"/>
    <dgm:cxn modelId="{C8FDE03B-539D-4ED7-8C02-1E40405C40FA}" type="presParOf" srcId="{812C8B10-8212-4733-86C3-F011190A412C}" destId="{64A6BE64-86B0-4BD1-8C49-5B5F8723DB3D}" srcOrd="0" destOrd="0" presId="urn:microsoft.com/office/officeart/2005/8/layout/vList6"/>
    <dgm:cxn modelId="{F2DD97A3-4B71-43F8-82ED-180650EE44C1}" type="presParOf" srcId="{812C8B10-8212-4733-86C3-F011190A412C}" destId="{2884A4CB-2E63-479B-B785-3F50912D82BF}" srcOrd="1" destOrd="0" presId="urn:microsoft.com/office/officeart/2005/8/layout/vList6"/>
    <dgm:cxn modelId="{E0387728-5AE8-441E-8526-DE8209AC42F8}" type="presParOf" srcId="{D4772EDE-A250-4FB5-B8F2-060F89034BB0}" destId="{FBF03DFA-88AE-47A9-8ED3-457E6BCF1AF7}" srcOrd="1" destOrd="0" presId="urn:microsoft.com/office/officeart/2005/8/layout/vList6"/>
    <dgm:cxn modelId="{98BD19E8-DB69-40CF-A67A-618678B92B47}" type="presParOf" srcId="{D4772EDE-A250-4FB5-B8F2-060F89034BB0}" destId="{4AE48CF8-D98A-48A5-BF2F-398A5510F2E6}" srcOrd="2" destOrd="0" presId="urn:microsoft.com/office/officeart/2005/8/layout/vList6"/>
    <dgm:cxn modelId="{30F0E144-5F24-442D-B8E4-9000E3CB2DC6}" type="presParOf" srcId="{4AE48CF8-D98A-48A5-BF2F-398A5510F2E6}" destId="{D52A059B-7072-46F1-8E41-F88EB239AF56}" srcOrd="0" destOrd="0" presId="urn:microsoft.com/office/officeart/2005/8/layout/vList6"/>
    <dgm:cxn modelId="{55B3DDA1-0C53-495E-8F1C-9E21CDA4D03B}" type="presParOf" srcId="{4AE48CF8-D98A-48A5-BF2F-398A5510F2E6}" destId="{9944D067-5190-4445-B4E8-38958ECBAE28}" srcOrd="1" destOrd="0" presId="urn:microsoft.com/office/officeart/2005/8/layout/vList6"/>
    <dgm:cxn modelId="{A134F613-070C-4B84-9FDF-F40B870748DC}" type="presParOf" srcId="{D4772EDE-A250-4FB5-B8F2-060F89034BB0}" destId="{A69B16C8-F238-42D7-A864-487224338E3F}" srcOrd="3" destOrd="0" presId="urn:microsoft.com/office/officeart/2005/8/layout/vList6"/>
    <dgm:cxn modelId="{33174383-2EB8-4E0A-B75F-76D9607A5F64}" type="presParOf" srcId="{D4772EDE-A250-4FB5-B8F2-060F89034BB0}" destId="{712B92F7-C543-4BD8-871A-46CF5B0B9AB3}" srcOrd="4" destOrd="0" presId="urn:microsoft.com/office/officeart/2005/8/layout/vList6"/>
    <dgm:cxn modelId="{3415C393-6528-4008-8925-D8F938C1938F}" type="presParOf" srcId="{712B92F7-C543-4BD8-871A-46CF5B0B9AB3}" destId="{6152081B-1F15-4D10-ABD4-A58C9CAA5913}" srcOrd="0" destOrd="0" presId="urn:microsoft.com/office/officeart/2005/8/layout/vList6"/>
    <dgm:cxn modelId="{74DDCCE6-FB50-49B7-9598-12D759B31C4C}" type="presParOf" srcId="{712B92F7-C543-4BD8-871A-46CF5B0B9AB3}" destId="{752B446B-DB49-4F03-9F08-184C8919A5F1}" srcOrd="1" destOrd="0" presId="urn:microsoft.com/office/officeart/2005/8/layout/vList6"/>
    <dgm:cxn modelId="{B4FEFAEB-87BD-4660-853F-F496B06131E6}" type="presParOf" srcId="{D4772EDE-A250-4FB5-B8F2-060F89034BB0}" destId="{2041AEC4-98A8-4728-8CC6-8A546AF6EB7A}" srcOrd="5" destOrd="0" presId="urn:microsoft.com/office/officeart/2005/8/layout/vList6"/>
    <dgm:cxn modelId="{04CCD583-CCEF-449C-8CA9-15960A2E288D}" type="presParOf" srcId="{D4772EDE-A250-4FB5-B8F2-060F89034BB0}" destId="{A3F3CBB9-EB51-480F-804E-EB2F0499B3E4}" srcOrd="6" destOrd="0" presId="urn:microsoft.com/office/officeart/2005/8/layout/vList6"/>
    <dgm:cxn modelId="{A553611E-E3A6-4A45-8EB3-9D51EA078D03}" type="presParOf" srcId="{A3F3CBB9-EB51-480F-804E-EB2F0499B3E4}" destId="{DCB0C7F0-32D9-4D29-8820-B05AEA03D97A}" srcOrd="0" destOrd="0" presId="urn:microsoft.com/office/officeart/2005/8/layout/vList6"/>
    <dgm:cxn modelId="{549C97E9-EAA3-4218-B9D1-03FB481EEB07}" type="presParOf" srcId="{A3F3CBB9-EB51-480F-804E-EB2F0499B3E4}" destId="{4777F21C-F428-47D7-B5CD-C4EC04B9846B}" srcOrd="1" destOrd="0" presId="urn:microsoft.com/office/officeart/2005/8/layout/vList6"/>
    <dgm:cxn modelId="{FBC50404-5205-4B52-9EDD-262C8A91C693}" type="presParOf" srcId="{D4772EDE-A250-4FB5-B8F2-060F89034BB0}" destId="{AE617B30-FE0E-4E44-98E1-FBC0EB823C60}" srcOrd="7" destOrd="0" presId="urn:microsoft.com/office/officeart/2005/8/layout/vList6"/>
    <dgm:cxn modelId="{6D0E8A6C-B92E-4673-8548-C80A22257266}" type="presParOf" srcId="{D4772EDE-A250-4FB5-B8F2-060F89034BB0}" destId="{2436758D-152C-4B11-90A3-93F491EB1D21}" srcOrd="8" destOrd="0" presId="urn:microsoft.com/office/officeart/2005/8/layout/vList6"/>
    <dgm:cxn modelId="{C15134D4-8C7E-461A-A8D1-84C4554767F4}" type="presParOf" srcId="{2436758D-152C-4B11-90A3-93F491EB1D21}" destId="{04E2A2D6-7206-4E5D-81DE-A710D821A8EB}" srcOrd="0" destOrd="0" presId="urn:microsoft.com/office/officeart/2005/8/layout/vList6"/>
    <dgm:cxn modelId="{F06BE1B3-C590-4CE9-A747-D462D972A23A}" type="presParOf" srcId="{2436758D-152C-4B11-90A3-93F491EB1D21}" destId="{99D87C08-C4B6-4BDC-A538-3F788C12892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D2A7730-3CDA-4C74-B233-C7AA82F892FE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01ED1A-E33F-4404-B59D-8098989977DE}">
      <dgm:prSet phldrT="[Text]"/>
      <dgm:spPr/>
      <dgm:t>
        <a:bodyPr/>
        <a:lstStyle/>
        <a:p>
          <a:r>
            <a:rPr lang="es-CL" dirty="0" smtClean="0"/>
            <a:t>Archivo Google Earth</a:t>
          </a:r>
        </a:p>
      </dgm:t>
    </dgm:pt>
    <dgm:pt modelId="{0EED6D90-6DE1-411F-94DD-8875272C26D0}" type="parTrans" cxnId="{8533F4FA-E40F-4F0B-BF37-2651A603DB84}">
      <dgm:prSet/>
      <dgm:spPr/>
      <dgm:t>
        <a:bodyPr/>
        <a:lstStyle/>
        <a:p>
          <a:endParaRPr lang="en-US"/>
        </a:p>
      </dgm:t>
    </dgm:pt>
    <dgm:pt modelId="{262CBD73-2EE3-40BC-92E4-44065E944277}" type="sibTrans" cxnId="{8533F4FA-E40F-4F0B-BF37-2651A603DB84}">
      <dgm:prSet/>
      <dgm:spPr/>
      <dgm:t>
        <a:bodyPr/>
        <a:lstStyle/>
        <a:p>
          <a:endParaRPr lang="en-US"/>
        </a:p>
      </dgm:t>
    </dgm:pt>
    <dgm:pt modelId="{00937D6D-1163-4FC3-8BFC-51CE2534842B}">
      <dgm:prSet phldrT="[Text]"/>
      <dgm:spPr/>
      <dgm:t>
        <a:bodyPr/>
        <a:lstStyle/>
        <a:p>
          <a:r>
            <a:rPr lang="es-CL" dirty="0" smtClean="0"/>
            <a:t>Archivo SIG</a:t>
          </a:r>
          <a:endParaRPr lang="en-US" dirty="0"/>
        </a:p>
      </dgm:t>
    </dgm:pt>
    <dgm:pt modelId="{5F65A7E9-28F5-4B76-BFA3-F84C469DB2C3}" type="parTrans" cxnId="{F82895CD-8186-4DE3-AE8F-A81EFD22B9A9}">
      <dgm:prSet/>
      <dgm:spPr/>
      <dgm:t>
        <a:bodyPr/>
        <a:lstStyle/>
        <a:p>
          <a:endParaRPr lang="en-US"/>
        </a:p>
      </dgm:t>
    </dgm:pt>
    <dgm:pt modelId="{5C29AB54-E5C9-437C-9B78-0D026399DA95}" type="sibTrans" cxnId="{F82895CD-8186-4DE3-AE8F-A81EFD22B9A9}">
      <dgm:prSet/>
      <dgm:spPr/>
      <dgm:t>
        <a:bodyPr/>
        <a:lstStyle/>
        <a:p>
          <a:endParaRPr lang="en-US"/>
        </a:p>
      </dgm:t>
    </dgm:pt>
    <dgm:pt modelId="{D95E53A6-D130-4E62-B0EB-E16529914A90}">
      <dgm:prSet phldrT="[Text]"/>
      <dgm:spPr/>
      <dgm:t>
        <a:bodyPr/>
        <a:lstStyle/>
        <a:p>
          <a:r>
            <a:rPr lang="es-CL" dirty="0" smtClean="0"/>
            <a:t>Propuestas</a:t>
          </a:r>
          <a:endParaRPr lang="en-US" dirty="0"/>
        </a:p>
      </dgm:t>
    </dgm:pt>
    <dgm:pt modelId="{A30610DD-84AA-41D7-B2F6-E425A0E0D239}" type="parTrans" cxnId="{FB55929E-8839-469A-B332-D319EE78D571}">
      <dgm:prSet/>
      <dgm:spPr/>
      <dgm:t>
        <a:bodyPr/>
        <a:lstStyle/>
        <a:p>
          <a:endParaRPr lang="en-US"/>
        </a:p>
      </dgm:t>
    </dgm:pt>
    <dgm:pt modelId="{06EEE8F0-1274-47C7-B291-E2EA2694CB91}" type="sibTrans" cxnId="{FB55929E-8839-469A-B332-D319EE78D571}">
      <dgm:prSet/>
      <dgm:spPr/>
      <dgm:t>
        <a:bodyPr/>
        <a:lstStyle/>
        <a:p>
          <a:endParaRPr lang="en-US"/>
        </a:p>
      </dgm:t>
    </dgm:pt>
    <dgm:pt modelId="{0CDA693C-C37E-4EAF-8E9D-C2D42E597951}">
      <dgm:prSet phldrT="[Text]"/>
      <dgm:spPr/>
      <dgm:t>
        <a:bodyPr/>
        <a:lstStyle/>
        <a:p>
          <a:r>
            <a:rPr lang="es-CL" dirty="0" smtClean="0"/>
            <a:t>Catastro</a:t>
          </a:r>
          <a:endParaRPr lang="en-US" dirty="0"/>
        </a:p>
      </dgm:t>
    </dgm:pt>
    <dgm:pt modelId="{E3260895-F798-44FF-A1DF-BF5DEE50A9D5}" type="parTrans" cxnId="{59E42506-388B-4845-971E-FE6D89784B0C}">
      <dgm:prSet/>
      <dgm:spPr/>
      <dgm:t>
        <a:bodyPr/>
        <a:lstStyle/>
        <a:p>
          <a:endParaRPr lang="en-US"/>
        </a:p>
      </dgm:t>
    </dgm:pt>
    <dgm:pt modelId="{99530971-A57C-4355-8702-609F3133D541}" type="sibTrans" cxnId="{59E42506-388B-4845-971E-FE6D89784B0C}">
      <dgm:prSet/>
      <dgm:spPr/>
      <dgm:t>
        <a:bodyPr/>
        <a:lstStyle/>
        <a:p>
          <a:endParaRPr lang="en-US"/>
        </a:p>
      </dgm:t>
    </dgm:pt>
    <dgm:pt modelId="{EA3BFD97-94EC-4FB8-8A7A-1888E3EA1472}">
      <dgm:prSet phldrT="[Text]"/>
      <dgm:spPr/>
      <dgm:t>
        <a:bodyPr/>
        <a:lstStyle/>
        <a:p>
          <a:r>
            <a:rPr lang="es-CL" dirty="0" smtClean="0"/>
            <a:t>Diagnóstico</a:t>
          </a:r>
          <a:endParaRPr lang="en-US" dirty="0"/>
        </a:p>
      </dgm:t>
    </dgm:pt>
    <dgm:pt modelId="{01DFB998-EBC7-4B89-BA25-043CA1214ECE}" type="parTrans" cxnId="{86BDBBD3-D5A8-4232-B432-2D7E0871433C}">
      <dgm:prSet/>
      <dgm:spPr/>
      <dgm:t>
        <a:bodyPr/>
        <a:lstStyle/>
        <a:p>
          <a:endParaRPr lang="en-US"/>
        </a:p>
      </dgm:t>
    </dgm:pt>
    <dgm:pt modelId="{A6453F44-2426-4EB6-B56E-3E4572E34D9B}" type="sibTrans" cxnId="{86BDBBD3-D5A8-4232-B432-2D7E0871433C}">
      <dgm:prSet/>
      <dgm:spPr/>
      <dgm:t>
        <a:bodyPr/>
        <a:lstStyle/>
        <a:p>
          <a:endParaRPr lang="en-US"/>
        </a:p>
      </dgm:t>
    </dgm:pt>
    <dgm:pt modelId="{D0CC7151-AD18-4577-ABD8-1D52BAF4E879}">
      <dgm:prSet phldrT="[Text]"/>
      <dgm:spPr/>
      <dgm:t>
        <a:bodyPr/>
        <a:lstStyle/>
        <a:p>
          <a:r>
            <a:rPr lang="es-CL" dirty="0" smtClean="0"/>
            <a:t>Fotos georreferenciadas catastro</a:t>
          </a:r>
        </a:p>
      </dgm:t>
    </dgm:pt>
    <dgm:pt modelId="{C07B37D2-C8B7-477B-9D1F-358EBF48DDF4}" type="parTrans" cxnId="{EFBE2705-3B4F-4911-BBFB-9D019EFB73C6}">
      <dgm:prSet/>
      <dgm:spPr/>
      <dgm:t>
        <a:bodyPr/>
        <a:lstStyle/>
        <a:p>
          <a:endParaRPr lang="en-US"/>
        </a:p>
      </dgm:t>
    </dgm:pt>
    <dgm:pt modelId="{D782DCAE-1838-4C30-AE86-E6BCDAC0D319}" type="sibTrans" cxnId="{EFBE2705-3B4F-4911-BBFB-9D019EFB73C6}">
      <dgm:prSet/>
      <dgm:spPr/>
      <dgm:t>
        <a:bodyPr/>
        <a:lstStyle/>
        <a:p>
          <a:endParaRPr lang="en-US"/>
        </a:p>
      </dgm:t>
    </dgm:pt>
    <dgm:pt modelId="{C8EBDD28-A306-400B-BB73-C4E920815AA3}">
      <dgm:prSet phldrT="[Text]"/>
      <dgm:spPr/>
      <dgm:t>
        <a:bodyPr/>
        <a:lstStyle/>
        <a:p>
          <a:r>
            <a:rPr lang="es-CL" dirty="0" smtClean="0"/>
            <a:t>Base Excel</a:t>
          </a:r>
          <a:endParaRPr lang="en-US" dirty="0"/>
        </a:p>
      </dgm:t>
    </dgm:pt>
    <dgm:pt modelId="{D9B99F53-B189-4EB1-B855-97735119F088}" type="parTrans" cxnId="{289D0089-558B-4D99-AE29-A9E1D40FBF59}">
      <dgm:prSet/>
      <dgm:spPr/>
      <dgm:t>
        <a:bodyPr/>
        <a:lstStyle/>
        <a:p>
          <a:endParaRPr lang="en-US"/>
        </a:p>
      </dgm:t>
    </dgm:pt>
    <dgm:pt modelId="{89A92533-AD56-4350-82FA-2F4E174EA3D9}" type="sibTrans" cxnId="{289D0089-558B-4D99-AE29-A9E1D40FBF59}">
      <dgm:prSet/>
      <dgm:spPr/>
      <dgm:t>
        <a:bodyPr/>
        <a:lstStyle/>
        <a:p>
          <a:endParaRPr lang="en-US"/>
        </a:p>
      </dgm:t>
    </dgm:pt>
    <dgm:pt modelId="{5F38C21B-79BD-4B47-BCBB-99BF4F4D70A9}">
      <dgm:prSet phldrT="[Text]"/>
      <dgm:spPr/>
      <dgm:t>
        <a:bodyPr/>
        <a:lstStyle/>
        <a:p>
          <a:r>
            <a:rPr lang="es-CL" dirty="0" smtClean="0"/>
            <a:t>Localización señalética actual</a:t>
          </a:r>
        </a:p>
      </dgm:t>
    </dgm:pt>
    <dgm:pt modelId="{1E23FE48-3626-4A67-89B6-49864818E28A}" type="parTrans" cxnId="{118033DF-2ED7-4072-9771-5782F4605D12}">
      <dgm:prSet/>
      <dgm:spPr/>
      <dgm:t>
        <a:bodyPr/>
        <a:lstStyle/>
        <a:p>
          <a:endParaRPr lang="en-US"/>
        </a:p>
      </dgm:t>
    </dgm:pt>
    <dgm:pt modelId="{D374F501-A620-43FD-BFD2-DD37BCA26F53}" type="sibTrans" cxnId="{118033DF-2ED7-4072-9771-5782F4605D12}">
      <dgm:prSet/>
      <dgm:spPr/>
      <dgm:t>
        <a:bodyPr/>
        <a:lstStyle/>
        <a:p>
          <a:endParaRPr lang="en-US"/>
        </a:p>
      </dgm:t>
    </dgm:pt>
    <dgm:pt modelId="{546003C8-2C74-4066-9564-843BDE7FCD49}" type="pres">
      <dgm:prSet presAssocID="{7D2A7730-3CDA-4C74-B233-C7AA82F892FE}" presName="diagram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1554EA2D-74EF-40CF-897E-91C38984DD6E}" type="pres">
      <dgm:prSet presAssocID="{0CDA693C-C37E-4EAF-8E9D-C2D42E597951}" presName="composite" presStyleCnt="0"/>
      <dgm:spPr/>
    </dgm:pt>
    <dgm:pt modelId="{FFD78A54-F92E-4477-8BF9-375D8450228D}" type="pres">
      <dgm:prSet presAssocID="{0CDA693C-C37E-4EAF-8E9D-C2D42E597951}" presName="Image" presStyleLbl="bgShp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D925EEA-FBED-49B0-8B22-DF427DBEA3A0}" type="pres">
      <dgm:prSet presAssocID="{0CDA693C-C37E-4EAF-8E9D-C2D42E597951}" presName="Parent" presStyleLbl="node0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F972D5-3181-48B1-8B14-72A7B9BCC0A7}" type="pres">
      <dgm:prSet presAssocID="{99530971-A57C-4355-8702-609F3133D541}" presName="sibTrans" presStyleCnt="0"/>
      <dgm:spPr/>
    </dgm:pt>
    <dgm:pt modelId="{EF051BC4-ABF4-4D2A-8EFE-2F16DEFA6EEC}" type="pres">
      <dgm:prSet presAssocID="{8501ED1A-E33F-4404-B59D-8098989977DE}" presName="composite" presStyleCnt="0"/>
      <dgm:spPr/>
    </dgm:pt>
    <dgm:pt modelId="{9293F6BA-205A-4B82-A369-649687EAF0A2}" type="pres">
      <dgm:prSet presAssocID="{8501ED1A-E33F-4404-B59D-8098989977DE}" presName="Image" presStyleLbl="bgShp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73FB99B-1F7D-42D6-B938-627EB3287765}" type="pres">
      <dgm:prSet presAssocID="{8501ED1A-E33F-4404-B59D-8098989977DE}" presName="Parent" presStyleLbl="node0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7CEF4B-FD8A-4B8A-85CF-FDECA43A634C}" type="pres">
      <dgm:prSet presAssocID="{262CBD73-2EE3-40BC-92E4-44065E944277}" presName="sibTrans" presStyleCnt="0"/>
      <dgm:spPr/>
    </dgm:pt>
    <dgm:pt modelId="{688DFA10-E34C-49DB-80DD-DB286F781B90}" type="pres">
      <dgm:prSet presAssocID="{00937D6D-1163-4FC3-8BFC-51CE2534842B}" presName="composite" presStyleCnt="0"/>
      <dgm:spPr/>
    </dgm:pt>
    <dgm:pt modelId="{4E11B93C-D56A-4E1F-8547-721341768E20}" type="pres">
      <dgm:prSet presAssocID="{00937D6D-1163-4FC3-8BFC-51CE2534842B}" presName="Image" presStyleLbl="bgShp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11A2753-C567-4DDE-B5A2-56A3B42ACD49}" type="pres">
      <dgm:prSet presAssocID="{00937D6D-1163-4FC3-8BFC-51CE2534842B}" presName="Parent" presStyleLbl="node0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85BB7B-0CD9-4C05-A4EE-BCD7C6D62AE4}" type="pres">
      <dgm:prSet presAssocID="{5C29AB54-E5C9-437C-9B78-0D026399DA95}" presName="sibTrans" presStyleCnt="0"/>
      <dgm:spPr/>
    </dgm:pt>
    <dgm:pt modelId="{36B3468F-D2A6-4390-B01F-C927EC19D42A}" type="pres">
      <dgm:prSet presAssocID="{C8EBDD28-A306-400B-BB73-C4E920815AA3}" presName="composite" presStyleCnt="0"/>
      <dgm:spPr/>
    </dgm:pt>
    <dgm:pt modelId="{1CC8C4D2-419E-4C86-A2F7-813A353DAE27}" type="pres">
      <dgm:prSet presAssocID="{C8EBDD28-A306-400B-BB73-C4E920815AA3}" presName="Image" presStyleLbl="bgShp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0435337-F822-4CBF-BC35-D9EA7D0CD43B}" type="pres">
      <dgm:prSet presAssocID="{C8EBDD28-A306-400B-BB73-C4E920815AA3}" presName="Parent" presStyleLbl="node0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E42506-388B-4845-971E-FE6D89784B0C}" srcId="{7D2A7730-3CDA-4C74-B233-C7AA82F892FE}" destId="{0CDA693C-C37E-4EAF-8E9D-C2D42E597951}" srcOrd="0" destOrd="0" parTransId="{E3260895-F798-44FF-A1DF-BF5DEE50A9D5}" sibTransId="{99530971-A57C-4355-8702-609F3133D541}"/>
    <dgm:cxn modelId="{FB55929E-8839-469A-B332-D319EE78D571}" srcId="{00937D6D-1163-4FC3-8BFC-51CE2534842B}" destId="{D95E53A6-D130-4E62-B0EB-E16529914A90}" srcOrd="1" destOrd="0" parTransId="{A30610DD-84AA-41D7-B2F6-E425A0E0D239}" sibTransId="{06EEE8F0-1274-47C7-B291-E2EA2694CB91}"/>
    <dgm:cxn modelId="{1E4551DD-1585-413C-B949-DB7EA3D66C26}" type="presOf" srcId="{7D2A7730-3CDA-4C74-B233-C7AA82F892FE}" destId="{546003C8-2C74-4066-9564-843BDE7FCD49}" srcOrd="0" destOrd="0" presId="urn:microsoft.com/office/officeart/2008/layout/BendingPictureCaption"/>
    <dgm:cxn modelId="{9C5E45CD-3B4C-4435-B8FB-6E4764550A28}" type="presOf" srcId="{EA3BFD97-94EC-4FB8-8A7A-1888E3EA1472}" destId="{A11A2753-C567-4DDE-B5A2-56A3B42ACD49}" srcOrd="0" destOrd="1" presId="urn:microsoft.com/office/officeart/2008/layout/BendingPictureCaption"/>
    <dgm:cxn modelId="{289D0089-558B-4D99-AE29-A9E1D40FBF59}" srcId="{7D2A7730-3CDA-4C74-B233-C7AA82F892FE}" destId="{C8EBDD28-A306-400B-BB73-C4E920815AA3}" srcOrd="3" destOrd="0" parTransId="{D9B99F53-B189-4EB1-B855-97735119F088}" sibTransId="{89A92533-AD56-4350-82FA-2F4E174EA3D9}"/>
    <dgm:cxn modelId="{F82895CD-8186-4DE3-AE8F-A81EFD22B9A9}" srcId="{7D2A7730-3CDA-4C74-B233-C7AA82F892FE}" destId="{00937D6D-1163-4FC3-8BFC-51CE2534842B}" srcOrd="2" destOrd="0" parTransId="{5F65A7E9-28F5-4B76-BFA3-F84C469DB2C3}" sibTransId="{5C29AB54-E5C9-437C-9B78-0D026399DA95}"/>
    <dgm:cxn modelId="{8533F4FA-E40F-4F0B-BF37-2651A603DB84}" srcId="{7D2A7730-3CDA-4C74-B233-C7AA82F892FE}" destId="{8501ED1A-E33F-4404-B59D-8098989977DE}" srcOrd="1" destOrd="0" parTransId="{0EED6D90-6DE1-411F-94DD-8875272C26D0}" sibTransId="{262CBD73-2EE3-40BC-92E4-44065E944277}"/>
    <dgm:cxn modelId="{EFBE2705-3B4F-4911-BBFB-9D019EFB73C6}" srcId="{8501ED1A-E33F-4404-B59D-8098989977DE}" destId="{D0CC7151-AD18-4577-ABD8-1D52BAF4E879}" srcOrd="1" destOrd="0" parTransId="{C07B37D2-C8B7-477B-9D1F-358EBF48DDF4}" sibTransId="{D782DCAE-1838-4C30-AE86-E6BCDAC0D319}"/>
    <dgm:cxn modelId="{118033DF-2ED7-4072-9771-5782F4605D12}" srcId="{8501ED1A-E33F-4404-B59D-8098989977DE}" destId="{5F38C21B-79BD-4B47-BCBB-99BF4F4D70A9}" srcOrd="0" destOrd="0" parTransId="{1E23FE48-3626-4A67-89B6-49864818E28A}" sibTransId="{D374F501-A620-43FD-BFD2-DD37BCA26F53}"/>
    <dgm:cxn modelId="{9F2AAB0C-30B1-4161-B810-9BBCBDF3D3D1}" type="presOf" srcId="{C8EBDD28-A306-400B-BB73-C4E920815AA3}" destId="{70435337-F822-4CBF-BC35-D9EA7D0CD43B}" srcOrd="0" destOrd="0" presId="urn:microsoft.com/office/officeart/2008/layout/BendingPictureCaption"/>
    <dgm:cxn modelId="{0DA35FBB-32A8-4710-BD2C-E2450447837E}" type="presOf" srcId="{8501ED1A-E33F-4404-B59D-8098989977DE}" destId="{873FB99B-1F7D-42D6-B938-627EB3287765}" srcOrd="0" destOrd="0" presId="urn:microsoft.com/office/officeart/2008/layout/BendingPictureCaption"/>
    <dgm:cxn modelId="{AB075A58-D553-4524-83AE-0D9828191E4C}" type="presOf" srcId="{0CDA693C-C37E-4EAF-8E9D-C2D42E597951}" destId="{AD925EEA-FBED-49B0-8B22-DF427DBEA3A0}" srcOrd="0" destOrd="0" presId="urn:microsoft.com/office/officeart/2008/layout/BendingPictureCaption"/>
    <dgm:cxn modelId="{685D8C52-3E10-42D6-951F-FCD94D2F5E33}" type="presOf" srcId="{D95E53A6-D130-4E62-B0EB-E16529914A90}" destId="{A11A2753-C567-4DDE-B5A2-56A3B42ACD49}" srcOrd="0" destOrd="2" presId="urn:microsoft.com/office/officeart/2008/layout/BendingPictureCaption"/>
    <dgm:cxn modelId="{E5AE70E9-690B-4A95-90F3-355744BA53D2}" type="presOf" srcId="{00937D6D-1163-4FC3-8BFC-51CE2534842B}" destId="{A11A2753-C567-4DDE-B5A2-56A3B42ACD49}" srcOrd="0" destOrd="0" presId="urn:microsoft.com/office/officeart/2008/layout/BendingPictureCaption"/>
    <dgm:cxn modelId="{86BDBBD3-D5A8-4232-B432-2D7E0871433C}" srcId="{00937D6D-1163-4FC3-8BFC-51CE2534842B}" destId="{EA3BFD97-94EC-4FB8-8A7A-1888E3EA1472}" srcOrd="0" destOrd="0" parTransId="{01DFB998-EBC7-4B89-BA25-043CA1214ECE}" sibTransId="{A6453F44-2426-4EB6-B56E-3E4572E34D9B}"/>
    <dgm:cxn modelId="{9D3C20AF-A458-4387-AAC8-3BFC30FE350C}" type="presOf" srcId="{5F38C21B-79BD-4B47-BCBB-99BF4F4D70A9}" destId="{873FB99B-1F7D-42D6-B938-627EB3287765}" srcOrd="0" destOrd="1" presId="urn:microsoft.com/office/officeart/2008/layout/BendingPictureCaption"/>
    <dgm:cxn modelId="{0487BED7-3DF7-489D-AD78-069513FEEDE3}" type="presOf" srcId="{D0CC7151-AD18-4577-ABD8-1D52BAF4E879}" destId="{873FB99B-1F7D-42D6-B938-627EB3287765}" srcOrd="0" destOrd="2" presId="urn:microsoft.com/office/officeart/2008/layout/BendingPictureCaption"/>
    <dgm:cxn modelId="{53D4E709-B71F-4E71-A796-D219AC5F98EB}" type="presParOf" srcId="{546003C8-2C74-4066-9564-843BDE7FCD49}" destId="{1554EA2D-74EF-40CF-897E-91C38984DD6E}" srcOrd="0" destOrd="0" presId="urn:microsoft.com/office/officeart/2008/layout/BendingPictureCaption"/>
    <dgm:cxn modelId="{A5CB1A58-ECD2-4CC4-B022-DE575C4FC08B}" type="presParOf" srcId="{1554EA2D-74EF-40CF-897E-91C38984DD6E}" destId="{FFD78A54-F92E-4477-8BF9-375D8450228D}" srcOrd="0" destOrd="0" presId="urn:microsoft.com/office/officeart/2008/layout/BendingPictureCaption"/>
    <dgm:cxn modelId="{AF62A391-96E3-4C59-941C-C7A2AFCF13CA}" type="presParOf" srcId="{1554EA2D-74EF-40CF-897E-91C38984DD6E}" destId="{AD925EEA-FBED-49B0-8B22-DF427DBEA3A0}" srcOrd="1" destOrd="0" presId="urn:microsoft.com/office/officeart/2008/layout/BendingPictureCaption"/>
    <dgm:cxn modelId="{D4F651CB-4150-460E-99BB-8417BB95ABDB}" type="presParOf" srcId="{546003C8-2C74-4066-9564-843BDE7FCD49}" destId="{54F972D5-3181-48B1-8B14-72A7B9BCC0A7}" srcOrd="1" destOrd="0" presId="urn:microsoft.com/office/officeart/2008/layout/BendingPictureCaption"/>
    <dgm:cxn modelId="{46811CD5-8F15-426B-B33B-3A1F8CFEEFF8}" type="presParOf" srcId="{546003C8-2C74-4066-9564-843BDE7FCD49}" destId="{EF051BC4-ABF4-4D2A-8EFE-2F16DEFA6EEC}" srcOrd="2" destOrd="0" presId="urn:microsoft.com/office/officeart/2008/layout/BendingPictureCaption"/>
    <dgm:cxn modelId="{10305A23-2AE6-4C75-83A6-A7AAD2ED8BC6}" type="presParOf" srcId="{EF051BC4-ABF4-4D2A-8EFE-2F16DEFA6EEC}" destId="{9293F6BA-205A-4B82-A369-649687EAF0A2}" srcOrd="0" destOrd="0" presId="urn:microsoft.com/office/officeart/2008/layout/BendingPictureCaption"/>
    <dgm:cxn modelId="{B8813267-95A9-45D1-9748-888F0EC1BCA8}" type="presParOf" srcId="{EF051BC4-ABF4-4D2A-8EFE-2F16DEFA6EEC}" destId="{873FB99B-1F7D-42D6-B938-627EB3287765}" srcOrd="1" destOrd="0" presId="urn:microsoft.com/office/officeart/2008/layout/BendingPictureCaption"/>
    <dgm:cxn modelId="{773C0DB8-9C49-4D02-A169-58A9A8FCCB5D}" type="presParOf" srcId="{546003C8-2C74-4066-9564-843BDE7FCD49}" destId="{487CEF4B-FD8A-4B8A-85CF-FDECA43A634C}" srcOrd="3" destOrd="0" presId="urn:microsoft.com/office/officeart/2008/layout/BendingPictureCaption"/>
    <dgm:cxn modelId="{5DB176D4-57D0-4F17-AB88-C182F89912DC}" type="presParOf" srcId="{546003C8-2C74-4066-9564-843BDE7FCD49}" destId="{688DFA10-E34C-49DB-80DD-DB286F781B90}" srcOrd="4" destOrd="0" presId="urn:microsoft.com/office/officeart/2008/layout/BendingPictureCaption"/>
    <dgm:cxn modelId="{AC515887-1B9C-4C29-8858-7DB628097D6F}" type="presParOf" srcId="{688DFA10-E34C-49DB-80DD-DB286F781B90}" destId="{4E11B93C-D56A-4E1F-8547-721341768E20}" srcOrd="0" destOrd="0" presId="urn:microsoft.com/office/officeart/2008/layout/BendingPictureCaption"/>
    <dgm:cxn modelId="{A1C3F8D0-BD09-4703-996B-B876179F6025}" type="presParOf" srcId="{688DFA10-E34C-49DB-80DD-DB286F781B90}" destId="{A11A2753-C567-4DDE-B5A2-56A3B42ACD49}" srcOrd="1" destOrd="0" presId="urn:microsoft.com/office/officeart/2008/layout/BendingPictureCaption"/>
    <dgm:cxn modelId="{81F3B89A-3B32-41B5-B763-36092CFAEA14}" type="presParOf" srcId="{546003C8-2C74-4066-9564-843BDE7FCD49}" destId="{7285BB7B-0CD9-4C05-A4EE-BCD7C6D62AE4}" srcOrd="5" destOrd="0" presId="urn:microsoft.com/office/officeart/2008/layout/BendingPictureCaption"/>
    <dgm:cxn modelId="{AF7275B0-1A06-427A-9966-8BBA1FD7FEB1}" type="presParOf" srcId="{546003C8-2C74-4066-9564-843BDE7FCD49}" destId="{36B3468F-D2A6-4390-B01F-C927EC19D42A}" srcOrd="6" destOrd="0" presId="urn:microsoft.com/office/officeart/2008/layout/BendingPictureCaption"/>
    <dgm:cxn modelId="{368B8402-D5AB-4804-A6C3-FAF174BC5B63}" type="presParOf" srcId="{36B3468F-D2A6-4390-B01F-C927EC19D42A}" destId="{1CC8C4D2-419E-4C86-A2F7-813A353DAE27}" srcOrd="0" destOrd="0" presId="urn:microsoft.com/office/officeart/2008/layout/BendingPictureCaption"/>
    <dgm:cxn modelId="{7BA30AF6-2CF6-4057-AA1B-2E88129F8D87}" type="presParOf" srcId="{36B3468F-D2A6-4390-B01F-C927EC19D42A}" destId="{70435337-F822-4CBF-BC35-D9EA7D0CD43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4829BAA-2283-4BC5-88A9-01D0915013B2}" type="doc">
      <dgm:prSet loTypeId="urn:microsoft.com/office/officeart/2005/8/layout/vList6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CL"/>
        </a:p>
      </dgm:t>
    </dgm:pt>
    <dgm:pt modelId="{EB2FF25B-312D-426A-8834-1858D12B04EB}">
      <dgm:prSet phldrT="[Texto]"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s-CL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Tarea Base</a:t>
          </a:r>
          <a:endParaRPr lang="es-CL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98D54339-A6C6-474B-9B6F-34AB0CFDC05E}" type="par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D99E9403-DE94-4D93-8676-54169F19373A}" type="sib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0AA121A2-1297-45EC-88F3-65100603FEE8}">
      <dgm:prSet phldrT="[Texto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Catastro de Servicios </a:t>
          </a:r>
          <a:endParaRPr lang="es-CL" sz="1200" b="0" dirty="0">
            <a:effectLst/>
          </a:endParaRPr>
        </a:p>
      </dgm:t>
    </dgm:pt>
    <dgm:pt modelId="{828853B6-5B2A-4FC5-A623-CA7B6AF38272}" type="parTrans" cxnId="{998D0FB4-192B-46A4-9FC0-CB1E9CD505ED}">
      <dgm:prSet/>
      <dgm:spPr/>
      <dgm:t>
        <a:bodyPr/>
        <a:lstStyle/>
        <a:p>
          <a:pPr algn="ctr"/>
          <a:endParaRPr lang="es-CL" sz="1100"/>
        </a:p>
      </dgm:t>
    </dgm:pt>
    <dgm:pt modelId="{EC25B514-1B54-4838-A384-EEA5D5FC06E4}" type="sibTrans" cxnId="{998D0FB4-192B-46A4-9FC0-CB1E9CD505ED}">
      <dgm:prSet/>
      <dgm:spPr/>
      <dgm:t>
        <a:bodyPr/>
        <a:lstStyle/>
        <a:p>
          <a:pPr algn="ctr"/>
          <a:endParaRPr lang="es-CL" sz="1100"/>
        </a:p>
      </dgm:t>
    </dgm:pt>
    <dgm:pt modelId="{91F61824-D21A-44D2-8E78-CAB77473E965}">
      <dgm:prSet phldrT="[Texto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Trazado Área de Estudio</a:t>
          </a:r>
          <a:endParaRPr lang="es-CL" sz="1200" b="0" dirty="0">
            <a:effectLst/>
          </a:endParaRPr>
        </a:p>
      </dgm:t>
    </dgm:pt>
    <dgm:pt modelId="{3A136569-362C-4D0C-9CFA-FDA4B8FF2830}" type="parTrans" cxnId="{12F7FFA2-70E3-4D6A-BF14-96E2B0F82447}">
      <dgm:prSet/>
      <dgm:spPr/>
      <dgm:t>
        <a:bodyPr/>
        <a:lstStyle/>
        <a:p>
          <a:pPr algn="ctr"/>
          <a:endParaRPr lang="es-CL" sz="1100"/>
        </a:p>
      </dgm:t>
    </dgm:pt>
    <dgm:pt modelId="{CA0407D9-6EAE-4423-811C-DD9F272DA949}" type="sibTrans" cxnId="{12F7FFA2-70E3-4D6A-BF14-96E2B0F82447}">
      <dgm:prSet/>
      <dgm:spPr/>
      <dgm:t>
        <a:bodyPr/>
        <a:lstStyle/>
        <a:p>
          <a:pPr algn="ctr"/>
          <a:endParaRPr lang="es-CL" sz="1100"/>
        </a:p>
      </dgm:t>
    </dgm:pt>
    <dgm:pt modelId="{A23450BC-AF88-46AC-B930-1B72B7C4B1F1}">
      <dgm:prSet phldrT="[Texto]"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1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8C105-B98E-4B18-938C-81C6730A3ABA}" type="par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CE060A05-FF70-4ECC-9F3C-B29678F8E311}" type="sib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B092DAFB-662F-428F-817D-AF0D68368C20}">
      <dgm:prSet phldrT="[Texto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Catastro de paradas y paraderos</a:t>
          </a:r>
          <a:endParaRPr lang="es-CL" sz="1200" b="0" dirty="0">
            <a:effectLst/>
          </a:endParaRPr>
        </a:p>
      </dgm:t>
    </dgm:pt>
    <dgm:pt modelId="{14F37FAD-24C0-4C09-B827-4DCA7B7A3909}" type="parTrans" cxnId="{31A79E88-1153-4554-8905-4505E72A6976}">
      <dgm:prSet/>
      <dgm:spPr/>
      <dgm:t>
        <a:bodyPr/>
        <a:lstStyle/>
        <a:p>
          <a:pPr algn="ctr"/>
          <a:endParaRPr lang="es-CL" sz="1100"/>
        </a:p>
      </dgm:t>
    </dgm:pt>
    <dgm:pt modelId="{EBC5DEE0-80BE-4D14-9F1C-067663ED6145}" type="sibTrans" cxnId="{31A79E88-1153-4554-8905-4505E72A6976}">
      <dgm:prSet/>
      <dgm:spPr/>
      <dgm:t>
        <a:bodyPr/>
        <a:lstStyle/>
        <a:p>
          <a:pPr algn="ctr"/>
          <a:endParaRPr lang="es-CL" sz="1100"/>
        </a:p>
      </dgm:t>
    </dgm:pt>
    <dgm:pt modelId="{34770EF7-F684-4F3E-98EA-E2FF37460D89}">
      <dgm:prSet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s-CL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2</a:t>
          </a:r>
          <a:endParaRPr lang="es-CL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FCCB0D-9573-4323-A5B8-3E813DD1CD9E}" type="parTrans" cxnId="{DA901F4A-19D5-4ED1-9BE3-4D344FCF6E4C}">
      <dgm:prSet/>
      <dgm:spPr/>
      <dgm:t>
        <a:bodyPr/>
        <a:lstStyle/>
        <a:p>
          <a:pPr algn="ctr"/>
          <a:endParaRPr lang="es-CL" sz="1100"/>
        </a:p>
      </dgm:t>
    </dgm:pt>
    <dgm:pt modelId="{C4419700-276E-4CF3-8E29-34D31905694F}" type="sibTrans" cxnId="{DA901F4A-19D5-4ED1-9BE3-4D344FCF6E4C}">
      <dgm:prSet/>
      <dgm:spPr/>
      <dgm:t>
        <a:bodyPr/>
        <a:lstStyle/>
        <a:p>
          <a:pPr algn="ctr"/>
          <a:endParaRPr lang="es-CL" sz="1100"/>
        </a:p>
      </dgm:t>
    </dgm:pt>
    <dgm:pt modelId="{1AD0AF22-BAC1-4358-B440-2F2E7E46B68F}">
      <dgm:prSet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dirty="0" smtClean="0"/>
            <a:t>Catastro estado de carpetas</a:t>
          </a:r>
          <a:endParaRPr lang="es-CL" sz="1200" dirty="0"/>
        </a:p>
      </dgm:t>
    </dgm:pt>
    <dgm:pt modelId="{7B88BF56-D051-4D14-B602-B8F7E4AA9AFB}" type="parTrans" cxnId="{4867C5A1-CA68-44CD-86F6-A71E0BDD6FCF}">
      <dgm:prSet/>
      <dgm:spPr/>
      <dgm:t>
        <a:bodyPr/>
        <a:lstStyle/>
        <a:p>
          <a:pPr algn="ctr"/>
          <a:endParaRPr lang="es-CL" sz="1100"/>
        </a:p>
      </dgm:t>
    </dgm:pt>
    <dgm:pt modelId="{06CABBF1-4DAF-4DB5-ADCD-F1B61EB54C1F}" type="sibTrans" cxnId="{4867C5A1-CA68-44CD-86F6-A71E0BDD6FCF}">
      <dgm:prSet/>
      <dgm:spPr/>
      <dgm:t>
        <a:bodyPr/>
        <a:lstStyle/>
        <a:p>
          <a:pPr algn="ctr"/>
          <a:endParaRPr lang="es-CL" sz="1100"/>
        </a:p>
      </dgm:t>
    </dgm:pt>
    <dgm:pt modelId="{2F3D63E4-B8CF-4CA7-A9FC-02F61DD7C39D}">
      <dgm:prSet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dirty="0" smtClean="0"/>
            <a:t>Propuestas de  intervención [conservación)</a:t>
          </a:r>
          <a:endParaRPr lang="es-CL" sz="1200" dirty="0"/>
        </a:p>
      </dgm:t>
    </dgm:pt>
    <dgm:pt modelId="{109E2437-B2F7-4840-A957-2214EE4769BA}" type="parTrans" cxnId="{17072216-10A6-484F-96E2-DDC5DC95B5EB}">
      <dgm:prSet/>
      <dgm:spPr/>
      <dgm:t>
        <a:bodyPr/>
        <a:lstStyle/>
        <a:p>
          <a:pPr algn="ctr"/>
          <a:endParaRPr lang="es-CL" sz="1100"/>
        </a:p>
      </dgm:t>
    </dgm:pt>
    <dgm:pt modelId="{07E3AC4B-CE29-4923-B849-95A04A49AB5D}" type="sibTrans" cxnId="{17072216-10A6-484F-96E2-DDC5DC95B5EB}">
      <dgm:prSet/>
      <dgm:spPr/>
      <dgm:t>
        <a:bodyPr/>
        <a:lstStyle/>
        <a:p>
          <a:pPr algn="ctr"/>
          <a:endParaRPr lang="es-CL" sz="1100"/>
        </a:p>
      </dgm:t>
    </dgm:pt>
    <dgm:pt modelId="{DEBA6520-A7B7-45C7-B0EB-BF99A910BD7C}">
      <dgm:prSet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3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03633C-40FE-4D6F-BB7F-EAA27753A2D7}" type="parTrans" cxnId="{8EB29339-3270-49D9-9627-3EBE84D5623A}">
      <dgm:prSet/>
      <dgm:spPr/>
      <dgm:t>
        <a:bodyPr/>
        <a:lstStyle/>
        <a:p>
          <a:pPr algn="ctr"/>
          <a:endParaRPr lang="es-CL" sz="1100"/>
        </a:p>
      </dgm:t>
    </dgm:pt>
    <dgm:pt modelId="{732D5A2E-5D9E-47E3-8730-4CD5C7A07260}" type="sibTrans" cxnId="{8EB29339-3270-49D9-9627-3EBE84D5623A}">
      <dgm:prSet/>
      <dgm:spPr/>
      <dgm:t>
        <a:bodyPr/>
        <a:lstStyle/>
        <a:p>
          <a:pPr algn="ctr"/>
          <a:endParaRPr lang="es-CL" sz="1100"/>
        </a:p>
      </dgm:t>
    </dgm:pt>
    <dgm:pt modelId="{A3FF89F0-0A77-402A-819A-9E9ADCE1A01C}">
      <dgm:prSet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4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26A8C3-0CFA-4E78-87A7-87C3435C8932}" type="parTrans" cxnId="{5BC998F5-4966-4807-BA6A-C9148D3480CC}">
      <dgm:prSet/>
      <dgm:spPr/>
      <dgm:t>
        <a:bodyPr/>
        <a:lstStyle/>
        <a:p>
          <a:pPr algn="ctr"/>
          <a:endParaRPr lang="es-CL" sz="1100"/>
        </a:p>
      </dgm:t>
    </dgm:pt>
    <dgm:pt modelId="{5AC6FF40-0DB9-4EE7-A33B-C4C7F8DD0605}" type="sibTrans" cxnId="{5BC998F5-4966-4807-BA6A-C9148D3480CC}">
      <dgm:prSet/>
      <dgm:spPr/>
      <dgm:t>
        <a:bodyPr/>
        <a:lstStyle/>
        <a:p>
          <a:pPr algn="ctr"/>
          <a:endParaRPr lang="es-CL" sz="1100"/>
        </a:p>
      </dgm:t>
    </dgm:pt>
    <dgm:pt modelId="{35091FFB-B2A0-438C-AC2B-BB172DF8E52F}">
      <dgm:prSet custT="1"/>
      <dgm:spPr/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5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9D2D25-AA40-47BD-BE75-C72EF5141751}" type="parTrans" cxnId="{B755D373-B364-4ED5-8B07-38DA4F8B15EE}">
      <dgm:prSet/>
      <dgm:spPr/>
      <dgm:t>
        <a:bodyPr/>
        <a:lstStyle/>
        <a:p>
          <a:pPr algn="ctr"/>
          <a:endParaRPr lang="es-CL" sz="1100"/>
        </a:p>
      </dgm:t>
    </dgm:pt>
    <dgm:pt modelId="{3DD579E8-F249-44E3-8EC4-E50DFE3E2392}" type="sibTrans" cxnId="{B755D373-B364-4ED5-8B07-38DA4F8B15EE}">
      <dgm:prSet/>
      <dgm:spPr/>
      <dgm:t>
        <a:bodyPr/>
        <a:lstStyle/>
        <a:p>
          <a:pPr algn="ctr"/>
          <a:endParaRPr lang="es-CL" sz="1100"/>
        </a:p>
      </dgm:t>
    </dgm:pt>
    <dgm:pt modelId="{5A0D5B60-C168-4F1F-BE78-8AD3786B2AAD}">
      <dgm:prSet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dirty="0" smtClean="0"/>
            <a:t>Catastro señalética en rutas de estudio</a:t>
          </a:r>
          <a:endParaRPr lang="es-CL" sz="1200" dirty="0"/>
        </a:p>
      </dgm:t>
    </dgm:pt>
    <dgm:pt modelId="{654ED2F2-0E8B-41E6-B2D6-320DBF34EDC2}" type="parTrans" cxnId="{899C13E1-6D9A-4A7F-8078-D286598E615C}">
      <dgm:prSet/>
      <dgm:spPr/>
      <dgm:t>
        <a:bodyPr/>
        <a:lstStyle/>
        <a:p>
          <a:pPr algn="ctr"/>
          <a:endParaRPr lang="es-CL" sz="1100"/>
        </a:p>
      </dgm:t>
    </dgm:pt>
    <dgm:pt modelId="{FB76BF14-AF1D-4534-AAD8-ACE85160ACB1}" type="sibTrans" cxnId="{899C13E1-6D9A-4A7F-8078-D286598E615C}">
      <dgm:prSet/>
      <dgm:spPr/>
      <dgm:t>
        <a:bodyPr/>
        <a:lstStyle/>
        <a:p>
          <a:pPr algn="ctr"/>
          <a:endParaRPr lang="es-CL" sz="1100"/>
        </a:p>
      </dgm:t>
    </dgm:pt>
    <dgm:pt modelId="{DFF1C182-9383-43E7-8786-277427FA36B4}">
      <dgm:prSet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dirty="0" smtClean="0"/>
            <a:t>Catastro de demarcación en rutas del estudio</a:t>
          </a:r>
          <a:endParaRPr lang="es-CL" sz="1200" dirty="0"/>
        </a:p>
      </dgm:t>
    </dgm:pt>
    <dgm:pt modelId="{BDFED937-2D37-41B6-9778-A4F22E2A941A}" type="parTrans" cxnId="{7B2553A2-DB26-4330-829A-14CB0178B41D}">
      <dgm:prSet/>
      <dgm:spPr/>
      <dgm:t>
        <a:bodyPr/>
        <a:lstStyle/>
        <a:p>
          <a:pPr algn="ctr"/>
          <a:endParaRPr lang="es-CL" sz="1100"/>
        </a:p>
      </dgm:t>
    </dgm:pt>
    <dgm:pt modelId="{45759A65-6335-41E7-9D51-7BDE1BB9F191}" type="sibTrans" cxnId="{7B2553A2-DB26-4330-829A-14CB0178B41D}">
      <dgm:prSet/>
      <dgm:spPr/>
      <dgm:t>
        <a:bodyPr/>
        <a:lstStyle/>
        <a:p>
          <a:pPr algn="ctr"/>
          <a:endParaRPr lang="es-CL" sz="1100"/>
        </a:p>
      </dgm:t>
    </dgm:pt>
    <dgm:pt modelId="{CE55D6D6-BAD4-46BE-BE71-D7A8B87F2711}">
      <dgm:prSet custT="1"/>
      <dgm:spPr/>
      <dgm:t>
        <a:bodyPr anchor="ctr"/>
        <a:lstStyle/>
        <a:p>
          <a:pPr algn="ctr"/>
          <a:r>
            <a:rPr lang="es-CL" sz="16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Otras restricciones</a:t>
          </a:r>
          <a:endParaRPr lang="es-CL" sz="1600" b="1" dirty="0">
            <a:solidFill>
              <a:schemeClr val="accent3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447C47-47DB-481B-A93E-380AC41272F2}" type="parTrans" cxnId="{A16F2A28-8AE8-4263-A270-003C48F6CD98}">
      <dgm:prSet/>
      <dgm:spPr/>
      <dgm:t>
        <a:bodyPr/>
        <a:lstStyle/>
        <a:p>
          <a:pPr algn="ctr"/>
          <a:endParaRPr lang="es-CL" sz="1100"/>
        </a:p>
      </dgm:t>
    </dgm:pt>
    <dgm:pt modelId="{DC273868-5589-41DC-B591-032818676B43}" type="sibTrans" cxnId="{A16F2A28-8AE8-4263-A270-003C48F6CD98}">
      <dgm:prSet/>
      <dgm:spPr/>
      <dgm:t>
        <a:bodyPr/>
        <a:lstStyle/>
        <a:p>
          <a:pPr algn="ctr"/>
          <a:endParaRPr lang="es-CL" sz="1100"/>
        </a:p>
      </dgm:t>
    </dgm:pt>
    <dgm:pt modelId="{43FE5169-6ECE-4DB9-A4F9-E1C267B4FE53}">
      <dgm:prSet phldrT="[Texto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Análisis del estado de construcción</a:t>
          </a:r>
          <a:endParaRPr lang="es-CL" sz="1200" b="0" dirty="0">
            <a:effectLst/>
          </a:endParaRPr>
        </a:p>
      </dgm:t>
    </dgm:pt>
    <dgm:pt modelId="{7707F1B4-1E97-4A84-BA93-CF729121BB24}" type="parTrans" cxnId="{DF866BFF-147C-4286-83A7-42AF57BEE946}">
      <dgm:prSet/>
      <dgm:spPr/>
      <dgm:t>
        <a:bodyPr/>
        <a:lstStyle/>
        <a:p>
          <a:endParaRPr lang="es-CL"/>
        </a:p>
      </dgm:t>
    </dgm:pt>
    <dgm:pt modelId="{279632E7-17F7-4693-B5CA-18D55B816319}" type="sibTrans" cxnId="{DF866BFF-147C-4286-83A7-42AF57BEE946}">
      <dgm:prSet/>
      <dgm:spPr/>
      <dgm:t>
        <a:bodyPr/>
        <a:lstStyle/>
        <a:p>
          <a:endParaRPr lang="es-CL"/>
        </a:p>
      </dgm:t>
    </dgm:pt>
    <dgm:pt modelId="{80209267-A394-4349-8A96-9A4AA0F6F5CB}">
      <dgm:prSet phldrT="[Texto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Propuestas de paradas y paraderos</a:t>
          </a:r>
          <a:endParaRPr lang="es-CL" sz="1200" b="0" dirty="0">
            <a:effectLst/>
          </a:endParaRPr>
        </a:p>
      </dgm:t>
    </dgm:pt>
    <dgm:pt modelId="{BD815998-87BD-4724-AC5A-2E2FBB5C2630}" type="parTrans" cxnId="{51B34E8C-043A-4400-820F-D469303DAB3A}">
      <dgm:prSet/>
      <dgm:spPr/>
      <dgm:t>
        <a:bodyPr/>
        <a:lstStyle/>
        <a:p>
          <a:endParaRPr lang="es-CL"/>
        </a:p>
      </dgm:t>
    </dgm:pt>
    <dgm:pt modelId="{C0BD6866-6020-47D0-9807-3AFD410327A7}" type="sibTrans" cxnId="{51B34E8C-043A-4400-820F-D469303DAB3A}">
      <dgm:prSet/>
      <dgm:spPr/>
      <dgm:t>
        <a:bodyPr/>
        <a:lstStyle/>
        <a:p>
          <a:endParaRPr lang="es-CL"/>
        </a:p>
      </dgm:t>
    </dgm:pt>
    <dgm:pt modelId="{07F12F6B-62F8-445B-823F-90FBAE3C9B52}">
      <dgm:prSet phldrT="[Texto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Diseño y evaluación económica de paraderos</a:t>
          </a:r>
          <a:endParaRPr lang="es-CL" sz="1200" b="0" dirty="0">
            <a:effectLst/>
          </a:endParaRPr>
        </a:p>
      </dgm:t>
    </dgm:pt>
    <dgm:pt modelId="{3192368D-B5DF-4873-885B-A2EB930E20D9}" type="parTrans" cxnId="{445BE9D4-7D47-4645-9911-8A79FADCD417}">
      <dgm:prSet/>
      <dgm:spPr/>
      <dgm:t>
        <a:bodyPr/>
        <a:lstStyle/>
        <a:p>
          <a:endParaRPr lang="es-CL"/>
        </a:p>
      </dgm:t>
    </dgm:pt>
    <dgm:pt modelId="{AAAB5010-F516-4548-B9F5-34C390F2751F}" type="sibTrans" cxnId="{445BE9D4-7D47-4645-9911-8A79FADCD417}">
      <dgm:prSet/>
      <dgm:spPr/>
      <dgm:t>
        <a:bodyPr/>
        <a:lstStyle/>
        <a:p>
          <a:endParaRPr lang="es-CL"/>
        </a:p>
      </dgm:t>
    </dgm:pt>
    <dgm:pt modelId="{2FA61C5D-06F4-4CD7-A657-A3D77046528A}">
      <dgm:prSet phldrT="[Texto]"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Propuesta de diseño de señales informativas en paradas y paraderos</a:t>
          </a:r>
          <a:endParaRPr lang="es-CL" sz="1200" b="0" dirty="0">
            <a:effectLst/>
          </a:endParaRPr>
        </a:p>
      </dgm:t>
    </dgm:pt>
    <dgm:pt modelId="{8EC1A489-B863-4DD5-B1B4-77AC03D959E5}" type="parTrans" cxnId="{5F047446-8CB6-42D0-A67D-64266CFC4B4B}">
      <dgm:prSet/>
      <dgm:spPr/>
      <dgm:t>
        <a:bodyPr/>
        <a:lstStyle/>
        <a:p>
          <a:endParaRPr lang="en-US"/>
        </a:p>
      </dgm:t>
    </dgm:pt>
    <dgm:pt modelId="{36CB6F63-DD14-4687-B822-E7AB397BB66F}" type="sibTrans" cxnId="{5F047446-8CB6-42D0-A67D-64266CFC4B4B}">
      <dgm:prSet/>
      <dgm:spPr/>
      <dgm:t>
        <a:bodyPr/>
        <a:lstStyle/>
        <a:p>
          <a:endParaRPr lang="en-US"/>
        </a:p>
      </dgm:t>
    </dgm:pt>
    <dgm:pt modelId="{181F39F6-1297-47EA-B822-89DD8FBE6318}">
      <dgm:prSet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dirty="0" smtClean="0"/>
            <a:t>Propuesta de intervención en señalética existente</a:t>
          </a:r>
          <a:endParaRPr lang="es-CL" sz="1200" dirty="0"/>
        </a:p>
      </dgm:t>
    </dgm:pt>
    <dgm:pt modelId="{FCC9ADF9-2C02-4499-B3A1-B795CEE720CF}" type="parTrans" cxnId="{7461F153-F7FC-4278-9C25-448C3C05A5C9}">
      <dgm:prSet/>
      <dgm:spPr/>
      <dgm:t>
        <a:bodyPr/>
        <a:lstStyle/>
        <a:p>
          <a:endParaRPr lang="en-US"/>
        </a:p>
      </dgm:t>
    </dgm:pt>
    <dgm:pt modelId="{2597A34C-7755-442F-AFC3-56F744F9D4DE}" type="sibTrans" cxnId="{7461F153-F7FC-4278-9C25-448C3C05A5C9}">
      <dgm:prSet/>
      <dgm:spPr/>
      <dgm:t>
        <a:bodyPr/>
        <a:lstStyle/>
        <a:p>
          <a:endParaRPr lang="en-US"/>
        </a:p>
      </dgm:t>
    </dgm:pt>
    <dgm:pt modelId="{3CD10B45-27BD-42D1-9864-FC5ACF430F3A}">
      <dgm:prSet custT="1"/>
      <dgm:spPr>
        <a:solidFill>
          <a:schemeClr val="bg2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1200" dirty="0" smtClean="0"/>
            <a:t>Propuesta de instalación de señalética</a:t>
          </a:r>
          <a:endParaRPr lang="es-CL" sz="1200" dirty="0"/>
        </a:p>
      </dgm:t>
    </dgm:pt>
    <dgm:pt modelId="{2364CB6E-C0A9-4082-ACFF-A9E77709CB7B}" type="parTrans" cxnId="{73DA8F2C-DA70-4EF5-97C7-83A71FCD033B}">
      <dgm:prSet/>
      <dgm:spPr/>
      <dgm:t>
        <a:bodyPr/>
        <a:lstStyle/>
        <a:p>
          <a:endParaRPr lang="en-US"/>
        </a:p>
      </dgm:t>
    </dgm:pt>
    <dgm:pt modelId="{78D06C0A-302F-402C-8535-3A4CEA20A7E2}" type="sibTrans" cxnId="{73DA8F2C-DA70-4EF5-97C7-83A71FCD033B}">
      <dgm:prSet/>
      <dgm:spPr/>
      <dgm:t>
        <a:bodyPr/>
        <a:lstStyle/>
        <a:p>
          <a:endParaRPr lang="en-US"/>
        </a:p>
      </dgm:t>
    </dgm:pt>
    <dgm:pt modelId="{D4772EDE-A250-4FB5-B8F2-060F89034BB0}" type="pres">
      <dgm:prSet presAssocID="{94829BAA-2283-4BC5-88A9-01D0915013B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812C8B10-8212-4733-86C3-F011190A412C}" type="pres">
      <dgm:prSet presAssocID="{EB2FF25B-312D-426A-8834-1858D12B04EB}" presName="linNode" presStyleCnt="0"/>
      <dgm:spPr/>
      <dgm:t>
        <a:bodyPr/>
        <a:lstStyle/>
        <a:p>
          <a:endParaRPr lang="en-US"/>
        </a:p>
      </dgm:t>
    </dgm:pt>
    <dgm:pt modelId="{64A6BE64-86B0-4BD1-8C49-5B5F8723DB3D}" type="pres">
      <dgm:prSet presAssocID="{EB2FF25B-312D-426A-8834-1858D12B04EB}" presName="parent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884A4CB-2E63-479B-B785-3F50912D82BF}" type="pres">
      <dgm:prSet presAssocID="{EB2FF25B-312D-426A-8834-1858D12B04EB}" presName="childShp" presStyleLbl="bgAccFollowNode1" presStyleIdx="0" presStyleCnt="6" custLinFactNeighborX="-1961" custLinFactNeighborY="-20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BF03DFA-88AE-47A9-8ED3-457E6BCF1AF7}" type="pres">
      <dgm:prSet presAssocID="{D99E9403-DE94-4D93-8676-54169F19373A}" presName="spacing" presStyleCnt="0"/>
      <dgm:spPr/>
      <dgm:t>
        <a:bodyPr/>
        <a:lstStyle/>
        <a:p>
          <a:endParaRPr lang="en-US"/>
        </a:p>
      </dgm:t>
    </dgm:pt>
    <dgm:pt modelId="{4AE48CF8-D98A-48A5-BF2F-398A5510F2E6}" type="pres">
      <dgm:prSet presAssocID="{A23450BC-AF88-46AC-B930-1B72B7C4B1F1}" presName="linNode" presStyleCnt="0"/>
      <dgm:spPr/>
      <dgm:t>
        <a:bodyPr/>
        <a:lstStyle/>
        <a:p>
          <a:endParaRPr lang="en-US"/>
        </a:p>
      </dgm:t>
    </dgm:pt>
    <dgm:pt modelId="{D52A059B-7072-46F1-8E41-F88EB239AF56}" type="pres">
      <dgm:prSet presAssocID="{A23450BC-AF88-46AC-B930-1B72B7C4B1F1}" presName="parent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944D067-5190-4445-B4E8-38958ECBAE28}" type="pres">
      <dgm:prSet presAssocID="{A23450BC-AF88-46AC-B930-1B72B7C4B1F1}" presName="childShp" presStyleLbl="bgAccFollowNode1" presStyleIdx="1" presStyleCnt="6" custScaleY="232770" custLinFactNeighborX="2920" custLinFactNeighborY="10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69B16C8-F238-42D7-A864-487224338E3F}" type="pres">
      <dgm:prSet presAssocID="{CE060A05-FF70-4ECC-9F3C-B29678F8E311}" presName="spacing" presStyleCnt="0"/>
      <dgm:spPr/>
      <dgm:t>
        <a:bodyPr/>
        <a:lstStyle/>
        <a:p>
          <a:endParaRPr lang="en-US"/>
        </a:p>
      </dgm:t>
    </dgm:pt>
    <dgm:pt modelId="{712B92F7-C543-4BD8-871A-46CF5B0B9AB3}" type="pres">
      <dgm:prSet presAssocID="{34770EF7-F684-4F3E-98EA-E2FF37460D89}" presName="linNode" presStyleCnt="0"/>
      <dgm:spPr/>
      <dgm:t>
        <a:bodyPr/>
        <a:lstStyle/>
        <a:p>
          <a:endParaRPr lang="en-US"/>
        </a:p>
      </dgm:t>
    </dgm:pt>
    <dgm:pt modelId="{6152081B-1F15-4D10-ABD4-A58C9CAA5913}" type="pres">
      <dgm:prSet presAssocID="{34770EF7-F684-4F3E-98EA-E2FF37460D89}" presName="parent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52B446B-DB49-4F03-9F08-184C8919A5F1}" type="pres">
      <dgm:prSet presAssocID="{34770EF7-F684-4F3E-98EA-E2FF37460D89}" presName="childShp" presStyleLbl="b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041AEC4-98A8-4728-8CC6-8A546AF6EB7A}" type="pres">
      <dgm:prSet presAssocID="{C4419700-276E-4CF3-8E29-34D31905694F}" presName="spacing" presStyleCnt="0"/>
      <dgm:spPr/>
      <dgm:t>
        <a:bodyPr/>
        <a:lstStyle/>
        <a:p>
          <a:endParaRPr lang="en-US"/>
        </a:p>
      </dgm:t>
    </dgm:pt>
    <dgm:pt modelId="{A3F3CBB9-EB51-480F-804E-EB2F0499B3E4}" type="pres">
      <dgm:prSet presAssocID="{DEBA6520-A7B7-45C7-B0EB-BF99A910BD7C}" presName="linNode" presStyleCnt="0"/>
      <dgm:spPr/>
      <dgm:t>
        <a:bodyPr/>
        <a:lstStyle/>
        <a:p>
          <a:endParaRPr lang="en-US"/>
        </a:p>
      </dgm:t>
    </dgm:pt>
    <dgm:pt modelId="{DCB0C7F0-32D9-4D29-8820-B05AEA03D97A}" type="pres">
      <dgm:prSet presAssocID="{DEBA6520-A7B7-45C7-B0EB-BF99A910BD7C}" presName="parent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777F21C-F428-47D7-B5CD-C4EC04B9846B}" type="pres">
      <dgm:prSet presAssocID="{DEBA6520-A7B7-45C7-B0EB-BF99A910BD7C}" presName="childShp" presStyleLbl="bgAccFollowNode1" presStyleIdx="3" presStyleCnt="6" custScaleY="12124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E617B30-FE0E-4E44-98E1-FBC0EB823C60}" type="pres">
      <dgm:prSet presAssocID="{732D5A2E-5D9E-47E3-8730-4CD5C7A07260}" presName="spacing" presStyleCnt="0"/>
      <dgm:spPr/>
      <dgm:t>
        <a:bodyPr/>
        <a:lstStyle/>
        <a:p>
          <a:endParaRPr lang="en-US"/>
        </a:p>
      </dgm:t>
    </dgm:pt>
    <dgm:pt modelId="{2436758D-152C-4B11-90A3-93F491EB1D21}" type="pres">
      <dgm:prSet presAssocID="{A3FF89F0-0A77-402A-819A-9E9ADCE1A01C}" presName="linNode" presStyleCnt="0"/>
      <dgm:spPr/>
      <dgm:t>
        <a:bodyPr/>
        <a:lstStyle/>
        <a:p>
          <a:endParaRPr lang="en-US"/>
        </a:p>
      </dgm:t>
    </dgm:pt>
    <dgm:pt modelId="{04E2A2D6-7206-4E5D-81DE-A710D821A8EB}" type="pres">
      <dgm:prSet presAssocID="{A3FF89F0-0A77-402A-819A-9E9ADCE1A01C}" presName="parent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9D87C08-C4B6-4BDC-A538-3F788C128925}" type="pres">
      <dgm:prSet presAssocID="{A3FF89F0-0A77-402A-819A-9E9ADCE1A01C}" presName="childShp" presStyleLbl="b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F7CD2D9-763D-42BC-BFBE-BD0AD4189C5D}" type="pres">
      <dgm:prSet presAssocID="{5AC6FF40-0DB9-4EE7-A33B-C4C7F8DD0605}" presName="spacing" presStyleCnt="0"/>
      <dgm:spPr/>
      <dgm:t>
        <a:bodyPr/>
        <a:lstStyle/>
        <a:p>
          <a:endParaRPr lang="en-US"/>
        </a:p>
      </dgm:t>
    </dgm:pt>
    <dgm:pt modelId="{7DDA82BF-C280-45E1-A5F1-249148BF3F92}" type="pres">
      <dgm:prSet presAssocID="{35091FFB-B2A0-438C-AC2B-BB172DF8E52F}" presName="linNode" presStyleCnt="0"/>
      <dgm:spPr/>
      <dgm:t>
        <a:bodyPr/>
        <a:lstStyle/>
        <a:p>
          <a:endParaRPr lang="en-US"/>
        </a:p>
      </dgm:t>
    </dgm:pt>
    <dgm:pt modelId="{967088EC-BABE-444C-8755-9915778725A3}" type="pres">
      <dgm:prSet presAssocID="{35091FFB-B2A0-438C-AC2B-BB172DF8E52F}" presName="parent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EFCA48A-A954-4BB9-9400-0942AD95DD1D}" type="pres">
      <dgm:prSet presAssocID="{35091FFB-B2A0-438C-AC2B-BB172DF8E52F}" presName="childShp" presStyleLbl="b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A16F2A28-8AE8-4263-A270-003C48F6CD98}" srcId="{35091FFB-B2A0-438C-AC2B-BB172DF8E52F}" destId="{CE55D6D6-BAD4-46BE-BE71-D7A8B87F2711}" srcOrd="0" destOrd="0" parTransId="{82447C47-47DB-481B-A93E-380AC41272F2}" sibTransId="{DC273868-5589-41DC-B591-032818676B43}"/>
    <dgm:cxn modelId="{998D0FB4-192B-46A4-9FC0-CB1E9CD505ED}" srcId="{EB2FF25B-312D-426A-8834-1858D12B04EB}" destId="{0AA121A2-1297-45EC-88F3-65100603FEE8}" srcOrd="0" destOrd="0" parTransId="{828853B6-5B2A-4FC5-A623-CA7B6AF38272}" sibTransId="{EC25B514-1B54-4838-A384-EEA5D5FC06E4}"/>
    <dgm:cxn modelId="{12F7FFA2-70E3-4D6A-BF14-96E2B0F82447}" srcId="{EB2FF25B-312D-426A-8834-1858D12B04EB}" destId="{91F61824-D21A-44D2-8E78-CAB77473E965}" srcOrd="1" destOrd="0" parTransId="{3A136569-362C-4D0C-9CFA-FDA4B8FF2830}" sibTransId="{CA0407D9-6EAE-4423-811C-DD9F272DA949}"/>
    <dgm:cxn modelId="{5BC998F5-4966-4807-BA6A-C9148D3480CC}" srcId="{94829BAA-2283-4BC5-88A9-01D0915013B2}" destId="{A3FF89F0-0A77-402A-819A-9E9ADCE1A01C}" srcOrd="4" destOrd="0" parTransId="{1626A8C3-0CFA-4E78-87A7-87C3435C8932}" sibTransId="{5AC6FF40-0DB9-4EE7-A33B-C4C7F8DD0605}"/>
    <dgm:cxn modelId="{BF87840A-ED40-415E-9350-252A8A5B7C02}" type="presOf" srcId="{34770EF7-F684-4F3E-98EA-E2FF37460D89}" destId="{6152081B-1F15-4D10-ABD4-A58C9CAA5913}" srcOrd="0" destOrd="0" presId="urn:microsoft.com/office/officeart/2005/8/layout/vList6"/>
    <dgm:cxn modelId="{8EB29339-3270-49D9-9627-3EBE84D5623A}" srcId="{94829BAA-2283-4BC5-88A9-01D0915013B2}" destId="{DEBA6520-A7B7-45C7-B0EB-BF99A910BD7C}" srcOrd="3" destOrd="0" parTransId="{F403633C-40FE-4D6F-BB7F-EAA27753A2D7}" sibTransId="{732D5A2E-5D9E-47E3-8730-4CD5C7A07260}"/>
    <dgm:cxn modelId="{C9B2DEC7-F92C-49DD-9A39-3DA15FD279F7}" type="presOf" srcId="{A23450BC-AF88-46AC-B930-1B72B7C4B1F1}" destId="{D52A059B-7072-46F1-8E41-F88EB239AF56}" srcOrd="0" destOrd="0" presId="urn:microsoft.com/office/officeart/2005/8/layout/vList6"/>
    <dgm:cxn modelId="{BCDFC366-6CB8-4844-9038-0FE7BD7295A1}" type="presOf" srcId="{3CD10B45-27BD-42D1-9864-FC5ACF430F3A}" destId="{4777F21C-F428-47D7-B5CD-C4EC04B9846B}" srcOrd="0" destOrd="2" presId="urn:microsoft.com/office/officeart/2005/8/layout/vList6"/>
    <dgm:cxn modelId="{5F047446-8CB6-42D0-A67D-64266CFC4B4B}" srcId="{A23450BC-AF88-46AC-B930-1B72B7C4B1F1}" destId="{2FA61C5D-06F4-4CD7-A657-A3D77046528A}" srcOrd="4" destOrd="0" parTransId="{8EC1A489-B863-4DD5-B1B4-77AC03D959E5}" sibTransId="{36CB6F63-DD14-4687-B822-E7AB397BB66F}"/>
    <dgm:cxn modelId="{DF866BFF-147C-4286-83A7-42AF57BEE946}" srcId="{A23450BC-AF88-46AC-B930-1B72B7C4B1F1}" destId="{43FE5169-6ECE-4DB9-A4F9-E1C267B4FE53}" srcOrd="1" destOrd="0" parTransId="{7707F1B4-1E97-4A84-BA93-CF729121BB24}" sibTransId="{279632E7-17F7-4693-B5CA-18D55B816319}"/>
    <dgm:cxn modelId="{AFE44F9A-AB34-46EA-A7B7-4F06AFA7ED4B}" type="presOf" srcId="{B092DAFB-662F-428F-817D-AF0D68368C20}" destId="{9944D067-5190-4445-B4E8-38958ECBAE28}" srcOrd="0" destOrd="0" presId="urn:microsoft.com/office/officeart/2005/8/layout/vList6"/>
    <dgm:cxn modelId="{7461F153-F7FC-4278-9C25-448C3C05A5C9}" srcId="{DEBA6520-A7B7-45C7-B0EB-BF99A910BD7C}" destId="{181F39F6-1297-47EA-B822-89DD8FBE6318}" srcOrd="1" destOrd="0" parTransId="{FCC9ADF9-2C02-4499-B3A1-B795CEE720CF}" sibTransId="{2597A34C-7755-442F-AFC3-56F744F9D4DE}"/>
    <dgm:cxn modelId="{D4D706EC-8E27-471A-BDC3-EAF1E534126B}" type="presOf" srcId="{2FA61C5D-06F4-4CD7-A657-A3D77046528A}" destId="{9944D067-5190-4445-B4E8-38958ECBAE28}" srcOrd="0" destOrd="4" presId="urn:microsoft.com/office/officeart/2005/8/layout/vList6"/>
    <dgm:cxn modelId="{51B34E8C-043A-4400-820F-D469303DAB3A}" srcId="{A23450BC-AF88-46AC-B930-1B72B7C4B1F1}" destId="{80209267-A394-4349-8A96-9A4AA0F6F5CB}" srcOrd="2" destOrd="0" parTransId="{BD815998-87BD-4724-AC5A-2E2FBB5C2630}" sibTransId="{C0BD6866-6020-47D0-9807-3AFD410327A7}"/>
    <dgm:cxn modelId="{2A8A8FBE-024A-4669-AECC-186E0B126359}" type="presOf" srcId="{07F12F6B-62F8-445B-823F-90FBAE3C9B52}" destId="{9944D067-5190-4445-B4E8-38958ECBAE28}" srcOrd="0" destOrd="3" presId="urn:microsoft.com/office/officeart/2005/8/layout/vList6"/>
    <dgm:cxn modelId="{FE9691D5-9CA3-4057-AFC4-C35ED57AAAFD}" type="presOf" srcId="{80209267-A394-4349-8A96-9A4AA0F6F5CB}" destId="{9944D067-5190-4445-B4E8-38958ECBAE28}" srcOrd="0" destOrd="2" presId="urn:microsoft.com/office/officeart/2005/8/layout/vList6"/>
    <dgm:cxn modelId="{60A99F8E-9CEB-4345-BB2A-458B4BF58E1C}" srcId="{94829BAA-2283-4BC5-88A9-01D0915013B2}" destId="{EB2FF25B-312D-426A-8834-1858D12B04EB}" srcOrd="0" destOrd="0" parTransId="{98D54339-A6C6-474B-9B6F-34AB0CFDC05E}" sibTransId="{D99E9403-DE94-4D93-8676-54169F19373A}"/>
    <dgm:cxn modelId="{E0F01451-BFB2-4B6B-98A5-89423329C6BC}" srcId="{94829BAA-2283-4BC5-88A9-01D0915013B2}" destId="{A23450BC-AF88-46AC-B930-1B72B7C4B1F1}" srcOrd="1" destOrd="0" parTransId="{3338C105-B98E-4B18-938C-81C6730A3ABA}" sibTransId="{CE060A05-FF70-4ECC-9F3C-B29678F8E311}"/>
    <dgm:cxn modelId="{17072216-10A6-484F-96E2-DDC5DC95B5EB}" srcId="{34770EF7-F684-4F3E-98EA-E2FF37460D89}" destId="{2F3D63E4-B8CF-4CA7-A9FC-02F61DD7C39D}" srcOrd="1" destOrd="0" parTransId="{109E2437-B2F7-4840-A957-2214EE4769BA}" sibTransId="{07E3AC4B-CE29-4923-B849-95A04A49AB5D}"/>
    <dgm:cxn modelId="{169929CF-E3D1-4DA2-8E2D-096E073F72E1}" type="presOf" srcId="{EB2FF25B-312D-426A-8834-1858D12B04EB}" destId="{64A6BE64-86B0-4BD1-8C49-5B5F8723DB3D}" srcOrd="0" destOrd="0" presId="urn:microsoft.com/office/officeart/2005/8/layout/vList6"/>
    <dgm:cxn modelId="{B755D373-B364-4ED5-8B07-38DA4F8B15EE}" srcId="{94829BAA-2283-4BC5-88A9-01D0915013B2}" destId="{35091FFB-B2A0-438C-AC2B-BB172DF8E52F}" srcOrd="5" destOrd="0" parTransId="{C99D2D25-AA40-47BD-BE75-C72EF5141751}" sibTransId="{3DD579E8-F249-44E3-8EC4-E50DFE3E2392}"/>
    <dgm:cxn modelId="{C2536478-15A4-49DC-8429-09336E48013E}" type="presOf" srcId="{181F39F6-1297-47EA-B822-89DD8FBE6318}" destId="{4777F21C-F428-47D7-B5CD-C4EC04B9846B}" srcOrd="0" destOrd="1" presId="urn:microsoft.com/office/officeart/2005/8/layout/vList6"/>
    <dgm:cxn modelId="{DA901F4A-19D5-4ED1-9BE3-4D344FCF6E4C}" srcId="{94829BAA-2283-4BC5-88A9-01D0915013B2}" destId="{34770EF7-F684-4F3E-98EA-E2FF37460D89}" srcOrd="2" destOrd="0" parTransId="{69FCCB0D-9573-4323-A5B8-3E813DD1CD9E}" sibTransId="{C4419700-276E-4CF3-8E29-34D31905694F}"/>
    <dgm:cxn modelId="{4867C5A1-CA68-44CD-86F6-A71E0BDD6FCF}" srcId="{34770EF7-F684-4F3E-98EA-E2FF37460D89}" destId="{1AD0AF22-BAC1-4358-B440-2F2E7E46B68F}" srcOrd="0" destOrd="0" parTransId="{7B88BF56-D051-4D14-B602-B8F7E4AA9AFB}" sibTransId="{06CABBF1-4DAF-4DB5-ADCD-F1B61EB54C1F}"/>
    <dgm:cxn modelId="{51A08732-A257-4270-8711-8F62DF29E094}" type="presOf" srcId="{A3FF89F0-0A77-402A-819A-9E9ADCE1A01C}" destId="{04E2A2D6-7206-4E5D-81DE-A710D821A8EB}" srcOrd="0" destOrd="0" presId="urn:microsoft.com/office/officeart/2005/8/layout/vList6"/>
    <dgm:cxn modelId="{2F5AD84D-C040-4B97-B2B3-DFF636171B9E}" type="presOf" srcId="{DEBA6520-A7B7-45C7-B0EB-BF99A910BD7C}" destId="{DCB0C7F0-32D9-4D29-8820-B05AEA03D97A}" srcOrd="0" destOrd="0" presId="urn:microsoft.com/office/officeart/2005/8/layout/vList6"/>
    <dgm:cxn modelId="{31A79E88-1153-4554-8905-4505E72A6976}" srcId="{A23450BC-AF88-46AC-B930-1B72B7C4B1F1}" destId="{B092DAFB-662F-428F-817D-AF0D68368C20}" srcOrd="0" destOrd="0" parTransId="{14F37FAD-24C0-4C09-B827-4DCA7B7A3909}" sibTransId="{EBC5DEE0-80BE-4D14-9F1C-067663ED6145}"/>
    <dgm:cxn modelId="{445BE9D4-7D47-4645-9911-8A79FADCD417}" srcId="{A23450BC-AF88-46AC-B930-1B72B7C4B1F1}" destId="{07F12F6B-62F8-445B-823F-90FBAE3C9B52}" srcOrd="3" destOrd="0" parTransId="{3192368D-B5DF-4873-885B-A2EB930E20D9}" sibTransId="{AAAB5010-F516-4548-B9F5-34C390F2751F}"/>
    <dgm:cxn modelId="{7B2553A2-DB26-4330-829A-14CB0178B41D}" srcId="{A3FF89F0-0A77-402A-819A-9E9ADCE1A01C}" destId="{DFF1C182-9383-43E7-8786-277427FA36B4}" srcOrd="0" destOrd="0" parTransId="{BDFED937-2D37-41B6-9778-A4F22E2A941A}" sibTransId="{45759A65-6335-41E7-9D51-7BDE1BB9F191}"/>
    <dgm:cxn modelId="{899C13E1-6D9A-4A7F-8078-D286598E615C}" srcId="{DEBA6520-A7B7-45C7-B0EB-BF99A910BD7C}" destId="{5A0D5B60-C168-4F1F-BE78-8AD3786B2AAD}" srcOrd="0" destOrd="0" parTransId="{654ED2F2-0E8B-41E6-B2D6-320DBF34EDC2}" sibTransId="{FB76BF14-AF1D-4534-AAD8-ACE85160ACB1}"/>
    <dgm:cxn modelId="{CBE02344-CB0D-4F59-B55C-564863078236}" type="presOf" srcId="{91F61824-D21A-44D2-8E78-CAB77473E965}" destId="{2884A4CB-2E63-479B-B785-3F50912D82BF}" srcOrd="0" destOrd="1" presId="urn:microsoft.com/office/officeart/2005/8/layout/vList6"/>
    <dgm:cxn modelId="{7ACE088B-CFD1-4007-872C-399A891DD126}" type="presOf" srcId="{0AA121A2-1297-45EC-88F3-65100603FEE8}" destId="{2884A4CB-2E63-479B-B785-3F50912D82BF}" srcOrd="0" destOrd="0" presId="urn:microsoft.com/office/officeart/2005/8/layout/vList6"/>
    <dgm:cxn modelId="{5E642426-5305-4CF5-9B1E-935E80E843CE}" type="presOf" srcId="{35091FFB-B2A0-438C-AC2B-BB172DF8E52F}" destId="{967088EC-BABE-444C-8755-9915778725A3}" srcOrd="0" destOrd="0" presId="urn:microsoft.com/office/officeart/2005/8/layout/vList6"/>
    <dgm:cxn modelId="{73DA8F2C-DA70-4EF5-97C7-83A71FCD033B}" srcId="{DEBA6520-A7B7-45C7-B0EB-BF99A910BD7C}" destId="{3CD10B45-27BD-42D1-9864-FC5ACF430F3A}" srcOrd="2" destOrd="0" parTransId="{2364CB6E-C0A9-4082-ACFF-A9E77709CB7B}" sibTransId="{78D06C0A-302F-402C-8535-3A4CEA20A7E2}"/>
    <dgm:cxn modelId="{697975CA-61DB-4AD6-B001-B12B9B4336AF}" type="presOf" srcId="{43FE5169-6ECE-4DB9-A4F9-E1C267B4FE53}" destId="{9944D067-5190-4445-B4E8-38958ECBAE28}" srcOrd="0" destOrd="1" presId="urn:microsoft.com/office/officeart/2005/8/layout/vList6"/>
    <dgm:cxn modelId="{0A082084-6AE3-49A4-8461-297C34073A0B}" type="presOf" srcId="{94829BAA-2283-4BC5-88A9-01D0915013B2}" destId="{D4772EDE-A250-4FB5-B8F2-060F89034BB0}" srcOrd="0" destOrd="0" presId="urn:microsoft.com/office/officeart/2005/8/layout/vList6"/>
    <dgm:cxn modelId="{2BDD6004-58BB-4D11-B309-55D08BEBBC8B}" type="presOf" srcId="{5A0D5B60-C168-4F1F-BE78-8AD3786B2AAD}" destId="{4777F21C-F428-47D7-B5CD-C4EC04B9846B}" srcOrd="0" destOrd="0" presId="urn:microsoft.com/office/officeart/2005/8/layout/vList6"/>
    <dgm:cxn modelId="{6A72B7D9-04C6-474A-AF7B-DE9D8B0AEAE7}" type="presOf" srcId="{DFF1C182-9383-43E7-8786-277427FA36B4}" destId="{99D87C08-C4B6-4BDC-A538-3F788C128925}" srcOrd="0" destOrd="0" presId="urn:microsoft.com/office/officeart/2005/8/layout/vList6"/>
    <dgm:cxn modelId="{75C9E72C-26AD-458D-9AF5-8A300A24080F}" type="presOf" srcId="{1AD0AF22-BAC1-4358-B440-2F2E7E46B68F}" destId="{752B446B-DB49-4F03-9F08-184C8919A5F1}" srcOrd="0" destOrd="0" presId="urn:microsoft.com/office/officeart/2005/8/layout/vList6"/>
    <dgm:cxn modelId="{E792FEF2-339E-486B-BA3C-8EC1072C794C}" type="presOf" srcId="{CE55D6D6-BAD4-46BE-BE71-D7A8B87F2711}" destId="{7EFCA48A-A954-4BB9-9400-0942AD95DD1D}" srcOrd="0" destOrd="0" presId="urn:microsoft.com/office/officeart/2005/8/layout/vList6"/>
    <dgm:cxn modelId="{5BADAB24-8E5E-46FB-9327-C36CE9ACC734}" type="presOf" srcId="{2F3D63E4-B8CF-4CA7-A9FC-02F61DD7C39D}" destId="{752B446B-DB49-4F03-9F08-184C8919A5F1}" srcOrd="0" destOrd="1" presId="urn:microsoft.com/office/officeart/2005/8/layout/vList6"/>
    <dgm:cxn modelId="{35869D0E-A52F-4E1B-A44D-C93EBAE8C441}" type="presParOf" srcId="{D4772EDE-A250-4FB5-B8F2-060F89034BB0}" destId="{812C8B10-8212-4733-86C3-F011190A412C}" srcOrd="0" destOrd="0" presId="urn:microsoft.com/office/officeart/2005/8/layout/vList6"/>
    <dgm:cxn modelId="{E44F1D8F-5E2D-4B24-87F0-DD65313773BD}" type="presParOf" srcId="{812C8B10-8212-4733-86C3-F011190A412C}" destId="{64A6BE64-86B0-4BD1-8C49-5B5F8723DB3D}" srcOrd="0" destOrd="0" presId="urn:microsoft.com/office/officeart/2005/8/layout/vList6"/>
    <dgm:cxn modelId="{12834A61-1C28-460A-8581-967B3C27D597}" type="presParOf" srcId="{812C8B10-8212-4733-86C3-F011190A412C}" destId="{2884A4CB-2E63-479B-B785-3F50912D82BF}" srcOrd="1" destOrd="0" presId="urn:microsoft.com/office/officeart/2005/8/layout/vList6"/>
    <dgm:cxn modelId="{704DDE57-714F-4C78-B125-C8214C918D8E}" type="presParOf" srcId="{D4772EDE-A250-4FB5-B8F2-060F89034BB0}" destId="{FBF03DFA-88AE-47A9-8ED3-457E6BCF1AF7}" srcOrd="1" destOrd="0" presId="urn:microsoft.com/office/officeart/2005/8/layout/vList6"/>
    <dgm:cxn modelId="{825D88D2-B18C-4DC0-82EF-C12AC3C625EB}" type="presParOf" srcId="{D4772EDE-A250-4FB5-B8F2-060F89034BB0}" destId="{4AE48CF8-D98A-48A5-BF2F-398A5510F2E6}" srcOrd="2" destOrd="0" presId="urn:microsoft.com/office/officeart/2005/8/layout/vList6"/>
    <dgm:cxn modelId="{F7001415-752F-40CD-B509-A55D91AF0918}" type="presParOf" srcId="{4AE48CF8-D98A-48A5-BF2F-398A5510F2E6}" destId="{D52A059B-7072-46F1-8E41-F88EB239AF56}" srcOrd="0" destOrd="0" presId="urn:microsoft.com/office/officeart/2005/8/layout/vList6"/>
    <dgm:cxn modelId="{4D4EEC98-E091-47A0-8E62-239C9D5E58CA}" type="presParOf" srcId="{4AE48CF8-D98A-48A5-BF2F-398A5510F2E6}" destId="{9944D067-5190-4445-B4E8-38958ECBAE28}" srcOrd="1" destOrd="0" presId="urn:microsoft.com/office/officeart/2005/8/layout/vList6"/>
    <dgm:cxn modelId="{C2305395-6F11-424D-B02C-C4B42AE7DDB2}" type="presParOf" srcId="{D4772EDE-A250-4FB5-B8F2-060F89034BB0}" destId="{A69B16C8-F238-42D7-A864-487224338E3F}" srcOrd="3" destOrd="0" presId="urn:microsoft.com/office/officeart/2005/8/layout/vList6"/>
    <dgm:cxn modelId="{7E750C2C-D273-48B5-A5B0-9F2CB8CEC3B4}" type="presParOf" srcId="{D4772EDE-A250-4FB5-B8F2-060F89034BB0}" destId="{712B92F7-C543-4BD8-871A-46CF5B0B9AB3}" srcOrd="4" destOrd="0" presId="urn:microsoft.com/office/officeart/2005/8/layout/vList6"/>
    <dgm:cxn modelId="{CD627B75-80F7-4910-AEAE-4D4A258FDEC8}" type="presParOf" srcId="{712B92F7-C543-4BD8-871A-46CF5B0B9AB3}" destId="{6152081B-1F15-4D10-ABD4-A58C9CAA5913}" srcOrd="0" destOrd="0" presId="urn:microsoft.com/office/officeart/2005/8/layout/vList6"/>
    <dgm:cxn modelId="{7B7F5D8F-5E99-415D-8166-519DF7153643}" type="presParOf" srcId="{712B92F7-C543-4BD8-871A-46CF5B0B9AB3}" destId="{752B446B-DB49-4F03-9F08-184C8919A5F1}" srcOrd="1" destOrd="0" presId="urn:microsoft.com/office/officeart/2005/8/layout/vList6"/>
    <dgm:cxn modelId="{B41244E4-F645-4D35-8412-E31C74F01623}" type="presParOf" srcId="{D4772EDE-A250-4FB5-B8F2-060F89034BB0}" destId="{2041AEC4-98A8-4728-8CC6-8A546AF6EB7A}" srcOrd="5" destOrd="0" presId="urn:microsoft.com/office/officeart/2005/8/layout/vList6"/>
    <dgm:cxn modelId="{B032CDB7-F809-40CB-B4C0-62B72AF3F9F8}" type="presParOf" srcId="{D4772EDE-A250-4FB5-B8F2-060F89034BB0}" destId="{A3F3CBB9-EB51-480F-804E-EB2F0499B3E4}" srcOrd="6" destOrd="0" presId="urn:microsoft.com/office/officeart/2005/8/layout/vList6"/>
    <dgm:cxn modelId="{E907B256-507A-4BB3-910B-80D1F8EB88C0}" type="presParOf" srcId="{A3F3CBB9-EB51-480F-804E-EB2F0499B3E4}" destId="{DCB0C7F0-32D9-4D29-8820-B05AEA03D97A}" srcOrd="0" destOrd="0" presId="urn:microsoft.com/office/officeart/2005/8/layout/vList6"/>
    <dgm:cxn modelId="{BBB7DFC5-155E-4C87-B7DC-573F6EE8A2EF}" type="presParOf" srcId="{A3F3CBB9-EB51-480F-804E-EB2F0499B3E4}" destId="{4777F21C-F428-47D7-B5CD-C4EC04B9846B}" srcOrd="1" destOrd="0" presId="urn:microsoft.com/office/officeart/2005/8/layout/vList6"/>
    <dgm:cxn modelId="{1E73A2DC-ACD0-4FA9-8A35-903FE7ED7E91}" type="presParOf" srcId="{D4772EDE-A250-4FB5-B8F2-060F89034BB0}" destId="{AE617B30-FE0E-4E44-98E1-FBC0EB823C60}" srcOrd="7" destOrd="0" presId="urn:microsoft.com/office/officeart/2005/8/layout/vList6"/>
    <dgm:cxn modelId="{2D68933F-EBC9-43E9-9A93-D478E837203C}" type="presParOf" srcId="{D4772EDE-A250-4FB5-B8F2-060F89034BB0}" destId="{2436758D-152C-4B11-90A3-93F491EB1D21}" srcOrd="8" destOrd="0" presId="urn:microsoft.com/office/officeart/2005/8/layout/vList6"/>
    <dgm:cxn modelId="{14E8538B-B82B-4A97-9BE4-FB6104359B15}" type="presParOf" srcId="{2436758D-152C-4B11-90A3-93F491EB1D21}" destId="{04E2A2D6-7206-4E5D-81DE-A710D821A8EB}" srcOrd="0" destOrd="0" presId="urn:microsoft.com/office/officeart/2005/8/layout/vList6"/>
    <dgm:cxn modelId="{0B50D605-8B41-4742-A3A4-0111494CFF24}" type="presParOf" srcId="{2436758D-152C-4B11-90A3-93F491EB1D21}" destId="{99D87C08-C4B6-4BDC-A538-3F788C128925}" srcOrd="1" destOrd="0" presId="urn:microsoft.com/office/officeart/2005/8/layout/vList6"/>
    <dgm:cxn modelId="{D2F5F051-D0DA-448C-97FC-74996E74A2A9}" type="presParOf" srcId="{D4772EDE-A250-4FB5-B8F2-060F89034BB0}" destId="{DF7CD2D9-763D-42BC-BFBE-BD0AD4189C5D}" srcOrd="9" destOrd="0" presId="urn:microsoft.com/office/officeart/2005/8/layout/vList6"/>
    <dgm:cxn modelId="{A7033F38-205C-45C8-A9F4-66A956F596FC}" type="presParOf" srcId="{D4772EDE-A250-4FB5-B8F2-060F89034BB0}" destId="{7DDA82BF-C280-45E1-A5F1-249148BF3F92}" srcOrd="10" destOrd="0" presId="urn:microsoft.com/office/officeart/2005/8/layout/vList6"/>
    <dgm:cxn modelId="{BEDFAA2B-0436-47B4-A796-8FE6A9B9C411}" type="presParOf" srcId="{7DDA82BF-C280-45E1-A5F1-249148BF3F92}" destId="{967088EC-BABE-444C-8755-9915778725A3}" srcOrd="0" destOrd="0" presId="urn:microsoft.com/office/officeart/2005/8/layout/vList6"/>
    <dgm:cxn modelId="{4A41BD3B-5A35-4B62-BA04-670258F2B7CB}" type="presParOf" srcId="{7DDA82BF-C280-45E1-A5F1-249148BF3F92}" destId="{7EFCA48A-A954-4BB9-9400-0942AD95DD1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829BAA-2283-4BC5-88A9-01D0915013B2}" type="doc">
      <dgm:prSet loTypeId="urn:microsoft.com/office/officeart/2005/8/layout/vList6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CL"/>
        </a:p>
      </dgm:t>
    </dgm:pt>
    <dgm:pt modelId="{EB2FF25B-312D-426A-8834-1858D12B04EB}">
      <dgm:prSet phldrT="[Texto]" custT="1"/>
      <dgm:spPr/>
      <dgm:t>
        <a:bodyPr/>
        <a:lstStyle/>
        <a:p>
          <a:pPr algn="ctr"/>
          <a:r>
            <a:rPr lang="es-CL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Tarea Base</a:t>
          </a:r>
          <a:endParaRPr lang="es-CL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98D54339-A6C6-474B-9B6F-34AB0CFDC05E}" type="par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D99E9403-DE94-4D93-8676-54169F19373A}" type="sib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0AA121A2-1297-45EC-88F3-65100603FEE8}">
      <dgm:prSet phldrT="[Texto]" custT="1"/>
      <dgm:spPr/>
      <dgm:t>
        <a:bodyPr anchor="ctr"/>
        <a:lstStyle/>
        <a:p>
          <a:pPr algn="ctr"/>
          <a:r>
            <a:rPr lang="es-CL" sz="1200" b="0" dirty="0" smtClean="0">
              <a:effectLst/>
            </a:rPr>
            <a:t>Catastro de Servicios , trazado área de estudio</a:t>
          </a:r>
          <a:endParaRPr lang="es-CL" sz="1200" b="0" dirty="0">
            <a:effectLst/>
          </a:endParaRPr>
        </a:p>
      </dgm:t>
    </dgm:pt>
    <dgm:pt modelId="{828853B6-5B2A-4FC5-A623-CA7B6AF38272}" type="parTrans" cxnId="{998D0FB4-192B-46A4-9FC0-CB1E9CD505ED}">
      <dgm:prSet/>
      <dgm:spPr/>
      <dgm:t>
        <a:bodyPr/>
        <a:lstStyle/>
        <a:p>
          <a:pPr algn="ctr"/>
          <a:endParaRPr lang="es-CL" sz="1100"/>
        </a:p>
      </dgm:t>
    </dgm:pt>
    <dgm:pt modelId="{EC25B514-1B54-4838-A384-EEA5D5FC06E4}" type="sibTrans" cxnId="{998D0FB4-192B-46A4-9FC0-CB1E9CD505ED}">
      <dgm:prSet/>
      <dgm:spPr/>
      <dgm:t>
        <a:bodyPr/>
        <a:lstStyle/>
        <a:p>
          <a:pPr algn="ctr"/>
          <a:endParaRPr lang="es-CL" sz="1100"/>
        </a:p>
      </dgm:t>
    </dgm:pt>
    <dgm:pt modelId="{91F61824-D21A-44D2-8E78-CAB77473E965}">
      <dgm:prSet phldrT="[Texto]" custT="1"/>
      <dgm:spPr/>
      <dgm:t>
        <a:bodyPr anchor="ctr"/>
        <a:lstStyle/>
        <a:p>
          <a:pPr algn="ctr"/>
          <a:r>
            <a:rPr lang="es-CL" sz="1200" b="0" dirty="0" smtClean="0">
              <a:effectLst/>
            </a:rPr>
            <a:t>Terminales</a:t>
          </a:r>
          <a:endParaRPr lang="es-CL" sz="1200" b="0" dirty="0">
            <a:effectLst/>
          </a:endParaRPr>
        </a:p>
      </dgm:t>
    </dgm:pt>
    <dgm:pt modelId="{3A136569-362C-4D0C-9CFA-FDA4B8FF2830}" type="parTrans" cxnId="{12F7FFA2-70E3-4D6A-BF14-96E2B0F82447}">
      <dgm:prSet/>
      <dgm:spPr/>
      <dgm:t>
        <a:bodyPr/>
        <a:lstStyle/>
        <a:p>
          <a:pPr algn="ctr"/>
          <a:endParaRPr lang="es-CL" sz="1100"/>
        </a:p>
      </dgm:t>
    </dgm:pt>
    <dgm:pt modelId="{CA0407D9-6EAE-4423-811C-DD9F272DA949}" type="sibTrans" cxnId="{12F7FFA2-70E3-4D6A-BF14-96E2B0F82447}">
      <dgm:prSet/>
      <dgm:spPr/>
      <dgm:t>
        <a:bodyPr/>
        <a:lstStyle/>
        <a:p>
          <a:pPr algn="ctr"/>
          <a:endParaRPr lang="es-CL" sz="1100"/>
        </a:p>
      </dgm:t>
    </dgm:pt>
    <dgm:pt modelId="{D4772EDE-A250-4FB5-B8F2-060F89034BB0}" type="pres">
      <dgm:prSet presAssocID="{94829BAA-2283-4BC5-88A9-01D0915013B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812C8B10-8212-4733-86C3-F011190A412C}" type="pres">
      <dgm:prSet presAssocID="{EB2FF25B-312D-426A-8834-1858D12B04EB}" presName="linNode" presStyleCnt="0"/>
      <dgm:spPr/>
      <dgm:t>
        <a:bodyPr/>
        <a:lstStyle/>
        <a:p>
          <a:endParaRPr lang="en-US"/>
        </a:p>
      </dgm:t>
    </dgm:pt>
    <dgm:pt modelId="{64A6BE64-86B0-4BD1-8C49-5B5F8723DB3D}" type="pres">
      <dgm:prSet presAssocID="{EB2FF25B-312D-426A-8834-1858D12B04EB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884A4CB-2E63-479B-B785-3F50912D82BF}" type="pres">
      <dgm:prSet presAssocID="{EB2FF25B-312D-426A-8834-1858D12B04EB}" presName="childShp" presStyleLbl="bgAccFollowNode1" presStyleIdx="0" presStyleCnt="1" custLinFactNeighborX="-1961" custLinFactNeighborY="-20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A7B06120-CEE8-45E5-8BF3-A0F32A18C123}" type="presOf" srcId="{91F61824-D21A-44D2-8E78-CAB77473E965}" destId="{2884A4CB-2E63-479B-B785-3F50912D82BF}" srcOrd="0" destOrd="1" presId="urn:microsoft.com/office/officeart/2005/8/layout/vList6"/>
    <dgm:cxn modelId="{60A99F8E-9CEB-4345-BB2A-458B4BF58E1C}" srcId="{94829BAA-2283-4BC5-88A9-01D0915013B2}" destId="{EB2FF25B-312D-426A-8834-1858D12B04EB}" srcOrd="0" destOrd="0" parTransId="{98D54339-A6C6-474B-9B6F-34AB0CFDC05E}" sibTransId="{D99E9403-DE94-4D93-8676-54169F19373A}"/>
    <dgm:cxn modelId="{8CA4C11B-00D6-4F4A-AEDE-9FC931479D7F}" type="presOf" srcId="{EB2FF25B-312D-426A-8834-1858D12B04EB}" destId="{64A6BE64-86B0-4BD1-8C49-5B5F8723DB3D}" srcOrd="0" destOrd="0" presId="urn:microsoft.com/office/officeart/2005/8/layout/vList6"/>
    <dgm:cxn modelId="{998D0FB4-192B-46A4-9FC0-CB1E9CD505ED}" srcId="{EB2FF25B-312D-426A-8834-1858D12B04EB}" destId="{0AA121A2-1297-45EC-88F3-65100603FEE8}" srcOrd="0" destOrd="0" parTransId="{828853B6-5B2A-4FC5-A623-CA7B6AF38272}" sibTransId="{EC25B514-1B54-4838-A384-EEA5D5FC06E4}"/>
    <dgm:cxn modelId="{2925A77D-D4F6-49BA-B160-915B25A702FC}" type="presOf" srcId="{0AA121A2-1297-45EC-88F3-65100603FEE8}" destId="{2884A4CB-2E63-479B-B785-3F50912D82BF}" srcOrd="0" destOrd="0" presId="urn:microsoft.com/office/officeart/2005/8/layout/vList6"/>
    <dgm:cxn modelId="{6208B8AD-28FD-4B40-A9B7-39BF0B6212A8}" type="presOf" srcId="{94829BAA-2283-4BC5-88A9-01D0915013B2}" destId="{D4772EDE-A250-4FB5-B8F2-060F89034BB0}" srcOrd="0" destOrd="0" presId="urn:microsoft.com/office/officeart/2005/8/layout/vList6"/>
    <dgm:cxn modelId="{12F7FFA2-70E3-4D6A-BF14-96E2B0F82447}" srcId="{EB2FF25B-312D-426A-8834-1858D12B04EB}" destId="{91F61824-D21A-44D2-8E78-CAB77473E965}" srcOrd="1" destOrd="0" parTransId="{3A136569-362C-4D0C-9CFA-FDA4B8FF2830}" sibTransId="{CA0407D9-6EAE-4423-811C-DD9F272DA949}"/>
    <dgm:cxn modelId="{B36B0FEA-AD6F-45AD-B756-9641E527CCF6}" type="presParOf" srcId="{D4772EDE-A250-4FB5-B8F2-060F89034BB0}" destId="{812C8B10-8212-4733-86C3-F011190A412C}" srcOrd="0" destOrd="0" presId="urn:microsoft.com/office/officeart/2005/8/layout/vList6"/>
    <dgm:cxn modelId="{0CBFB823-E9B7-4CA0-9DFC-458F66F0F1D7}" type="presParOf" srcId="{812C8B10-8212-4733-86C3-F011190A412C}" destId="{64A6BE64-86B0-4BD1-8C49-5B5F8723DB3D}" srcOrd="0" destOrd="0" presId="urn:microsoft.com/office/officeart/2005/8/layout/vList6"/>
    <dgm:cxn modelId="{B9977110-7C06-4F80-A8B7-370EF12C5324}" type="presParOf" srcId="{812C8B10-8212-4733-86C3-F011190A412C}" destId="{2884A4CB-2E63-479B-B785-3F50912D82B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829BAA-2283-4BC5-88A9-01D0915013B2}" type="doc">
      <dgm:prSet loTypeId="urn:microsoft.com/office/officeart/2005/8/layout/vList6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CL"/>
        </a:p>
      </dgm:t>
    </dgm:pt>
    <dgm:pt modelId="{EB2FF25B-312D-426A-8834-1858D12B04EB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Base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D54339-A6C6-474B-9B6F-34AB0CFDC05E}" type="par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D99E9403-DE94-4D93-8676-54169F19373A}" type="sib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A23450BC-AF88-46AC-B930-1B72B7C4B1F1}">
      <dgm:prSet phldrT="[Texto]" custT="1"/>
      <dgm:spPr>
        <a:solidFill>
          <a:schemeClr val="accent3"/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1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8C105-B98E-4B18-938C-81C6730A3ABA}" type="par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CE060A05-FF70-4ECC-9F3C-B29678F8E311}" type="sib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B092DAFB-662F-428F-817D-AF0D68368C20}">
      <dgm:prSet phldrT="[Texto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 anchor="ctr"/>
        <a:lstStyle/>
        <a:p>
          <a:pPr algn="ctr"/>
          <a:r>
            <a:rPr lang="es-CL" sz="18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Catastro de paradas y paraderos</a:t>
          </a:r>
          <a:endParaRPr lang="es-CL" sz="1800" b="1" dirty="0">
            <a:solidFill>
              <a:schemeClr val="accent3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F37FAD-24C0-4C09-B827-4DCA7B7A3909}" type="parTrans" cxnId="{31A79E88-1153-4554-8905-4505E72A6976}">
      <dgm:prSet/>
      <dgm:spPr/>
      <dgm:t>
        <a:bodyPr/>
        <a:lstStyle/>
        <a:p>
          <a:pPr algn="ctr"/>
          <a:endParaRPr lang="es-CL" sz="1100"/>
        </a:p>
      </dgm:t>
    </dgm:pt>
    <dgm:pt modelId="{EBC5DEE0-80BE-4D14-9F1C-067663ED6145}" type="sibTrans" cxnId="{31A79E88-1153-4554-8905-4505E72A6976}">
      <dgm:prSet/>
      <dgm:spPr/>
      <dgm:t>
        <a:bodyPr/>
        <a:lstStyle/>
        <a:p>
          <a:pPr algn="ctr"/>
          <a:endParaRPr lang="es-CL" sz="1100"/>
        </a:p>
      </dgm:t>
    </dgm:pt>
    <dgm:pt modelId="{D4772EDE-A250-4FB5-B8F2-060F89034BB0}" type="pres">
      <dgm:prSet presAssocID="{94829BAA-2283-4BC5-88A9-01D0915013B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812C8B10-8212-4733-86C3-F011190A412C}" type="pres">
      <dgm:prSet presAssocID="{EB2FF25B-312D-426A-8834-1858D12B04EB}" presName="linNode" presStyleCnt="0"/>
      <dgm:spPr/>
    </dgm:pt>
    <dgm:pt modelId="{64A6BE64-86B0-4BD1-8C49-5B5F8723DB3D}" type="pres">
      <dgm:prSet presAssocID="{EB2FF25B-312D-426A-8834-1858D12B04EB}" presName="parentShp" presStyleLbl="node1" presStyleIdx="0" presStyleCnt="2" custScaleY="7338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884A4CB-2E63-479B-B785-3F50912D82BF}" type="pres">
      <dgm:prSet presAssocID="{EB2FF25B-312D-426A-8834-1858D12B04EB}" presName="childShp" presStyleLbl="bgAccFollowNode1" presStyleIdx="0" presStyleCnt="2">
        <dgm:presLayoutVars>
          <dgm:bulletEnabled val="1"/>
        </dgm:presLayoutVars>
      </dgm:prSet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endParaRPr lang="es-CL"/>
        </a:p>
      </dgm:t>
    </dgm:pt>
    <dgm:pt modelId="{FBF03DFA-88AE-47A9-8ED3-457E6BCF1AF7}" type="pres">
      <dgm:prSet presAssocID="{D99E9403-DE94-4D93-8676-54169F19373A}" presName="spacing" presStyleCnt="0"/>
      <dgm:spPr/>
    </dgm:pt>
    <dgm:pt modelId="{4AE48CF8-D98A-48A5-BF2F-398A5510F2E6}" type="pres">
      <dgm:prSet presAssocID="{A23450BC-AF88-46AC-B930-1B72B7C4B1F1}" presName="linNode" presStyleCnt="0"/>
      <dgm:spPr/>
    </dgm:pt>
    <dgm:pt modelId="{D52A059B-7072-46F1-8E41-F88EB239AF56}" type="pres">
      <dgm:prSet presAssocID="{A23450BC-AF88-46AC-B930-1B72B7C4B1F1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944D067-5190-4445-B4E8-38958ECBAE28}" type="pres">
      <dgm:prSet presAssocID="{A23450BC-AF88-46AC-B930-1B72B7C4B1F1}" presName="childShp" presStyleLbl="bgAccFollowNode1" presStyleIdx="1" presStyleCnt="2" custScaleY="18182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31A79E88-1153-4554-8905-4505E72A6976}" srcId="{A23450BC-AF88-46AC-B930-1B72B7C4B1F1}" destId="{B092DAFB-662F-428F-817D-AF0D68368C20}" srcOrd="0" destOrd="0" parTransId="{14F37FAD-24C0-4C09-B827-4DCA7B7A3909}" sibTransId="{EBC5DEE0-80BE-4D14-9F1C-067663ED6145}"/>
    <dgm:cxn modelId="{60A99F8E-9CEB-4345-BB2A-458B4BF58E1C}" srcId="{94829BAA-2283-4BC5-88A9-01D0915013B2}" destId="{EB2FF25B-312D-426A-8834-1858D12B04EB}" srcOrd="0" destOrd="0" parTransId="{98D54339-A6C6-474B-9B6F-34AB0CFDC05E}" sibTransId="{D99E9403-DE94-4D93-8676-54169F19373A}"/>
    <dgm:cxn modelId="{3B6A7C50-9F82-4DDC-9244-275B92663A93}" type="presOf" srcId="{A23450BC-AF88-46AC-B930-1B72B7C4B1F1}" destId="{D52A059B-7072-46F1-8E41-F88EB239AF56}" srcOrd="0" destOrd="0" presId="urn:microsoft.com/office/officeart/2005/8/layout/vList6"/>
    <dgm:cxn modelId="{85200B07-DF46-4FE0-8E95-6C1EF0CDB5CE}" type="presOf" srcId="{B092DAFB-662F-428F-817D-AF0D68368C20}" destId="{9944D067-5190-4445-B4E8-38958ECBAE28}" srcOrd="0" destOrd="0" presId="urn:microsoft.com/office/officeart/2005/8/layout/vList6"/>
    <dgm:cxn modelId="{E0F01451-BFB2-4B6B-98A5-89423329C6BC}" srcId="{94829BAA-2283-4BC5-88A9-01D0915013B2}" destId="{A23450BC-AF88-46AC-B930-1B72B7C4B1F1}" srcOrd="1" destOrd="0" parTransId="{3338C105-B98E-4B18-938C-81C6730A3ABA}" sibTransId="{CE060A05-FF70-4ECC-9F3C-B29678F8E311}"/>
    <dgm:cxn modelId="{C1B420CC-95AD-4E7C-95B2-6D042C324E64}" type="presOf" srcId="{EB2FF25B-312D-426A-8834-1858D12B04EB}" destId="{64A6BE64-86B0-4BD1-8C49-5B5F8723DB3D}" srcOrd="0" destOrd="0" presId="urn:microsoft.com/office/officeart/2005/8/layout/vList6"/>
    <dgm:cxn modelId="{6C3F9779-4107-431B-B201-531ACFF3DB84}" type="presOf" srcId="{94829BAA-2283-4BC5-88A9-01D0915013B2}" destId="{D4772EDE-A250-4FB5-B8F2-060F89034BB0}" srcOrd="0" destOrd="0" presId="urn:microsoft.com/office/officeart/2005/8/layout/vList6"/>
    <dgm:cxn modelId="{7B259D29-249F-42ED-A5DD-19E3450761C9}" type="presParOf" srcId="{D4772EDE-A250-4FB5-B8F2-060F89034BB0}" destId="{812C8B10-8212-4733-86C3-F011190A412C}" srcOrd="0" destOrd="0" presId="urn:microsoft.com/office/officeart/2005/8/layout/vList6"/>
    <dgm:cxn modelId="{35BA0126-DE5D-45D4-AB32-7CBC9FBB920A}" type="presParOf" srcId="{812C8B10-8212-4733-86C3-F011190A412C}" destId="{64A6BE64-86B0-4BD1-8C49-5B5F8723DB3D}" srcOrd="0" destOrd="0" presId="urn:microsoft.com/office/officeart/2005/8/layout/vList6"/>
    <dgm:cxn modelId="{A860306B-1E13-4293-9BFA-3B8C0C72DFED}" type="presParOf" srcId="{812C8B10-8212-4733-86C3-F011190A412C}" destId="{2884A4CB-2E63-479B-B785-3F50912D82BF}" srcOrd="1" destOrd="0" presId="urn:microsoft.com/office/officeart/2005/8/layout/vList6"/>
    <dgm:cxn modelId="{BB8E79B5-B2C2-472A-9687-8F51A214C79E}" type="presParOf" srcId="{D4772EDE-A250-4FB5-B8F2-060F89034BB0}" destId="{FBF03DFA-88AE-47A9-8ED3-457E6BCF1AF7}" srcOrd="1" destOrd="0" presId="urn:microsoft.com/office/officeart/2005/8/layout/vList6"/>
    <dgm:cxn modelId="{53189F0B-B432-467A-A404-74CC515C3C64}" type="presParOf" srcId="{D4772EDE-A250-4FB5-B8F2-060F89034BB0}" destId="{4AE48CF8-D98A-48A5-BF2F-398A5510F2E6}" srcOrd="2" destOrd="0" presId="urn:microsoft.com/office/officeart/2005/8/layout/vList6"/>
    <dgm:cxn modelId="{10501BFA-B7EF-4B7A-9B92-FBDFEAD5327A}" type="presParOf" srcId="{4AE48CF8-D98A-48A5-BF2F-398A5510F2E6}" destId="{D52A059B-7072-46F1-8E41-F88EB239AF56}" srcOrd="0" destOrd="0" presId="urn:microsoft.com/office/officeart/2005/8/layout/vList6"/>
    <dgm:cxn modelId="{DFDDC8D3-3589-41C2-929E-F6E3D141DC03}" type="presParOf" srcId="{4AE48CF8-D98A-48A5-BF2F-398A5510F2E6}" destId="{9944D067-5190-4445-B4E8-38958ECBAE2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829BAA-2283-4BC5-88A9-01D0915013B2}" type="doc">
      <dgm:prSet loTypeId="urn:microsoft.com/office/officeart/2005/8/layout/vList6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CL"/>
        </a:p>
      </dgm:t>
    </dgm:pt>
    <dgm:pt modelId="{EB2FF25B-312D-426A-8834-1858D12B04EB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Base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D54339-A6C6-474B-9B6F-34AB0CFDC05E}" type="par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D99E9403-DE94-4D93-8676-54169F19373A}" type="sib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A23450BC-AF88-46AC-B930-1B72B7C4B1F1}">
      <dgm:prSet phldrT="[Texto]" custT="1"/>
      <dgm:spPr>
        <a:solidFill>
          <a:schemeClr val="accent3"/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1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8C105-B98E-4B18-938C-81C6730A3ABA}" type="par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CE060A05-FF70-4ECC-9F3C-B29678F8E311}" type="sib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E18939CF-D880-4212-BFD9-1A91D0E2027F}">
      <dgm:prSet phldrT="[Texto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 anchor="ctr"/>
        <a:lstStyle/>
        <a:p>
          <a:pPr algn="ctr"/>
          <a:r>
            <a:rPr lang="es-CL" sz="1400" b="0" dirty="0" smtClean="0">
              <a:solidFill>
                <a:schemeClr val="tx1"/>
              </a:solidFill>
              <a:effectLst/>
            </a:rPr>
            <a:t>Catastro de paradas y paraderos Osorno</a:t>
          </a:r>
          <a:endParaRPr lang="es-CL" sz="1400" b="0" dirty="0">
            <a:solidFill>
              <a:schemeClr val="tx1"/>
            </a:solidFill>
            <a:effectLst/>
          </a:endParaRPr>
        </a:p>
      </dgm:t>
    </dgm:pt>
    <dgm:pt modelId="{363DEF5A-9A7C-4D67-B467-B559CDC0536A}" type="parTrans" cxnId="{EDFCF2CC-AEFA-46C6-ACA0-1712FD690B77}">
      <dgm:prSet/>
      <dgm:spPr/>
      <dgm:t>
        <a:bodyPr/>
        <a:lstStyle/>
        <a:p>
          <a:endParaRPr lang="es-CL"/>
        </a:p>
      </dgm:t>
    </dgm:pt>
    <dgm:pt modelId="{A0A4DC4A-DA9F-4CE1-A5E4-300D3F81F8EC}" type="sibTrans" cxnId="{EDFCF2CC-AEFA-46C6-ACA0-1712FD690B77}">
      <dgm:prSet/>
      <dgm:spPr/>
      <dgm:t>
        <a:bodyPr/>
        <a:lstStyle/>
        <a:p>
          <a:endParaRPr lang="es-CL"/>
        </a:p>
      </dgm:t>
    </dgm:pt>
    <dgm:pt modelId="{665665D1-E6F8-4914-B501-0889BE5032C3}">
      <dgm:prSet phldrT="[Texto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 anchor="ctr"/>
        <a:lstStyle/>
        <a:p>
          <a:pPr algn="ctr"/>
          <a:r>
            <a:rPr lang="es-CL" sz="18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Análisis del estado de construcción</a:t>
          </a:r>
          <a:endParaRPr lang="es-CL" sz="1800" b="1" dirty="0">
            <a:solidFill>
              <a:schemeClr val="accent3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A7F845-1D48-40EC-B358-75C6F32AACF0}" type="parTrans" cxnId="{848C043D-65FC-425B-8845-1DBEE0793A5A}">
      <dgm:prSet/>
      <dgm:spPr/>
      <dgm:t>
        <a:bodyPr/>
        <a:lstStyle/>
        <a:p>
          <a:endParaRPr lang="es-CL"/>
        </a:p>
      </dgm:t>
    </dgm:pt>
    <dgm:pt modelId="{5A8F1706-A23C-451C-805F-01C851F4A15C}" type="sibTrans" cxnId="{848C043D-65FC-425B-8845-1DBEE0793A5A}">
      <dgm:prSet/>
      <dgm:spPr/>
      <dgm:t>
        <a:bodyPr/>
        <a:lstStyle/>
        <a:p>
          <a:endParaRPr lang="es-CL"/>
        </a:p>
      </dgm:t>
    </dgm:pt>
    <dgm:pt modelId="{D4772EDE-A250-4FB5-B8F2-060F89034BB0}" type="pres">
      <dgm:prSet presAssocID="{94829BAA-2283-4BC5-88A9-01D0915013B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812C8B10-8212-4733-86C3-F011190A412C}" type="pres">
      <dgm:prSet presAssocID="{EB2FF25B-312D-426A-8834-1858D12B04EB}" presName="linNode" presStyleCnt="0"/>
      <dgm:spPr/>
    </dgm:pt>
    <dgm:pt modelId="{64A6BE64-86B0-4BD1-8C49-5B5F8723DB3D}" type="pres">
      <dgm:prSet presAssocID="{EB2FF25B-312D-426A-8834-1858D12B04EB}" presName="parentShp" presStyleLbl="node1" presStyleIdx="0" presStyleCnt="2" custScaleY="7338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884A4CB-2E63-479B-B785-3F50912D82BF}" type="pres">
      <dgm:prSet presAssocID="{EB2FF25B-312D-426A-8834-1858D12B04EB}" presName="childShp" presStyleLbl="bgAccFollowNode1" presStyleIdx="0" presStyleCnt="2">
        <dgm:presLayoutVars>
          <dgm:bulletEnabled val="1"/>
        </dgm:presLayoutVars>
      </dgm:prSet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endParaRPr lang="es-CL"/>
        </a:p>
      </dgm:t>
    </dgm:pt>
    <dgm:pt modelId="{FBF03DFA-88AE-47A9-8ED3-457E6BCF1AF7}" type="pres">
      <dgm:prSet presAssocID="{D99E9403-DE94-4D93-8676-54169F19373A}" presName="spacing" presStyleCnt="0"/>
      <dgm:spPr/>
    </dgm:pt>
    <dgm:pt modelId="{4AE48CF8-D98A-48A5-BF2F-398A5510F2E6}" type="pres">
      <dgm:prSet presAssocID="{A23450BC-AF88-46AC-B930-1B72B7C4B1F1}" presName="linNode" presStyleCnt="0"/>
      <dgm:spPr/>
    </dgm:pt>
    <dgm:pt modelId="{D52A059B-7072-46F1-8E41-F88EB239AF56}" type="pres">
      <dgm:prSet presAssocID="{A23450BC-AF88-46AC-B930-1B72B7C4B1F1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944D067-5190-4445-B4E8-38958ECBAE28}" type="pres">
      <dgm:prSet presAssocID="{A23450BC-AF88-46AC-B930-1B72B7C4B1F1}" presName="childShp" presStyleLbl="bgAccFollowNode1" presStyleIdx="1" presStyleCnt="2" custScaleY="18182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EDFCF2CC-AEFA-46C6-ACA0-1712FD690B77}" srcId="{A23450BC-AF88-46AC-B930-1B72B7C4B1F1}" destId="{E18939CF-D880-4212-BFD9-1A91D0E2027F}" srcOrd="0" destOrd="0" parTransId="{363DEF5A-9A7C-4D67-B467-B559CDC0536A}" sibTransId="{A0A4DC4A-DA9F-4CE1-A5E4-300D3F81F8EC}"/>
    <dgm:cxn modelId="{848C043D-65FC-425B-8845-1DBEE0793A5A}" srcId="{A23450BC-AF88-46AC-B930-1B72B7C4B1F1}" destId="{665665D1-E6F8-4914-B501-0889BE5032C3}" srcOrd="1" destOrd="0" parTransId="{79A7F845-1D48-40EC-B358-75C6F32AACF0}" sibTransId="{5A8F1706-A23C-451C-805F-01C851F4A15C}"/>
    <dgm:cxn modelId="{3FA0CF4C-0326-45DC-8EFE-ED5493DAD0D4}" type="presOf" srcId="{665665D1-E6F8-4914-B501-0889BE5032C3}" destId="{9944D067-5190-4445-B4E8-38958ECBAE28}" srcOrd="0" destOrd="1" presId="urn:microsoft.com/office/officeart/2005/8/layout/vList6"/>
    <dgm:cxn modelId="{60A99F8E-9CEB-4345-BB2A-458B4BF58E1C}" srcId="{94829BAA-2283-4BC5-88A9-01D0915013B2}" destId="{EB2FF25B-312D-426A-8834-1858D12B04EB}" srcOrd="0" destOrd="0" parTransId="{98D54339-A6C6-474B-9B6F-34AB0CFDC05E}" sibTransId="{D99E9403-DE94-4D93-8676-54169F19373A}"/>
    <dgm:cxn modelId="{AA83BC12-B8BB-4369-8E32-64A310971680}" type="presOf" srcId="{94829BAA-2283-4BC5-88A9-01D0915013B2}" destId="{D4772EDE-A250-4FB5-B8F2-060F89034BB0}" srcOrd="0" destOrd="0" presId="urn:microsoft.com/office/officeart/2005/8/layout/vList6"/>
    <dgm:cxn modelId="{63FA686A-B1DC-4E15-8FB9-CA98A4C745A8}" type="presOf" srcId="{E18939CF-D880-4212-BFD9-1A91D0E2027F}" destId="{9944D067-5190-4445-B4E8-38958ECBAE28}" srcOrd="0" destOrd="0" presId="urn:microsoft.com/office/officeart/2005/8/layout/vList6"/>
    <dgm:cxn modelId="{01043E7C-3163-48B2-B14D-6530C01D8005}" type="presOf" srcId="{A23450BC-AF88-46AC-B930-1B72B7C4B1F1}" destId="{D52A059B-7072-46F1-8E41-F88EB239AF56}" srcOrd="0" destOrd="0" presId="urn:microsoft.com/office/officeart/2005/8/layout/vList6"/>
    <dgm:cxn modelId="{E0F01451-BFB2-4B6B-98A5-89423329C6BC}" srcId="{94829BAA-2283-4BC5-88A9-01D0915013B2}" destId="{A23450BC-AF88-46AC-B930-1B72B7C4B1F1}" srcOrd="1" destOrd="0" parTransId="{3338C105-B98E-4B18-938C-81C6730A3ABA}" sibTransId="{CE060A05-FF70-4ECC-9F3C-B29678F8E311}"/>
    <dgm:cxn modelId="{1AE9BD6A-F849-4170-891C-B70398733C03}" type="presOf" srcId="{EB2FF25B-312D-426A-8834-1858D12B04EB}" destId="{64A6BE64-86B0-4BD1-8C49-5B5F8723DB3D}" srcOrd="0" destOrd="0" presId="urn:microsoft.com/office/officeart/2005/8/layout/vList6"/>
    <dgm:cxn modelId="{74B86D1E-FD87-4122-8E5C-DC9F3FD03356}" type="presParOf" srcId="{D4772EDE-A250-4FB5-B8F2-060F89034BB0}" destId="{812C8B10-8212-4733-86C3-F011190A412C}" srcOrd="0" destOrd="0" presId="urn:microsoft.com/office/officeart/2005/8/layout/vList6"/>
    <dgm:cxn modelId="{9E861572-3074-4711-8BA1-3187A4C82131}" type="presParOf" srcId="{812C8B10-8212-4733-86C3-F011190A412C}" destId="{64A6BE64-86B0-4BD1-8C49-5B5F8723DB3D}" srcOrd="0" destOrd="0" presId="urn:microsoft.com/office/officeart/2005/8/layout/vList6"/>
    <dgm:cxn modelId="{33C322B9-DC00-47F4-946D-5D72F0D51E0A}" type="presParOf" srcId="{812C8B10-8212-4733-86C3-F011190A412C}" destId="{2884A4CB-2E63-479B-B785-3F50912D82BF}" srcOrd="1" destOrd="0" presId="urn:microsoft.com/office/officeart/2005/8/layout/vList6"/>
    <dgm:cxn modelId="{CF7D000E-D970-4254-A312-0F4833955BF0}" type="presParOf" srcId="{D4772EDE-A250-4FB5-B8F2-060F89034BB0}" destId="{FBF03DFA-88AE-47A9-8ED3-457E6BCF1AF7}" srcOrd="1" destOrd="0" presId="urn:microsoft.com/office/officeart/2005/8/layout/vList6"/>
    <dgm:cxn modelId="{3A473A99-2EAE-43BE-A633-FB3DE0AE3BF6}" type="presParOf" srcId="{D4772EDE-A250-4FB5-B8F2-060F89034BB0}" destId="{4AE48CF8-D98A-48A5-BF2F-398A5510F2E6}" srcOrd="2" destOrd="0" presId="urn:microsoft.com/office/officeart/2005/8/layout/vList6"/>
    <dgm:cxn modelId="{94C8A14A-2E14-4812-9D22-7373D2B8BD34}" type="presParOf" srcId="{4AE48CF8-D98A-48A5-BF2F-398A5510F2E6}" destId="{D52A059B-7072-46F1-8E41-F88EB239AF56}" srcOrd="0" destOrd="0" presId="urn:microsoft.com/office/officeart/2005/8/layout/vList6"/>
    <dgm:cxn modelId="{0A5BC87B-4D93-4ED9-8A99-E64391857E9D}" type="presParOf" srcId="{4AE48CF8-D98A-48A5-BF2F-398A5510F2E6}" destId="{9944D067-5190-4445-B4E8-38958ECBAE2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829BAA-2283-4BC5-88A9-01D0915013B2}" type="doc">
      <dgm:prSet loTypeId="urn:microsoft.com/office/officeart/2005/8/layout/vList6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CL"/>
        </a:p>
      </dgm:t>
    </dgm:pt>
    <dgm:pt modelId="{EB2FF25B-312D-426A-8834-1858D12B04EB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Base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D54339-A6C6-474B-9B6F-34AB0CFDC05E}" type="par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D99E9403-DE94-4D93-8676-54169F19373A}" type="sib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A23450BC-AF88-46AC-B930-1B72B7C4B1F1}">
      <dgm:prSet phldrT="[Texto]" custT="1"/>
      <dgm:spPr>
        <a:solidFill>
          <a:schemeClr val="accent3"/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1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8C105-B98E-4B18-938C-81C6730A3ABA}" type="par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CE060A05-FF70-4ECC-9F3C-B29678F8E311}" type="sib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E18939CF-D880-4212-BFD9-1A91D0E2027F}">
      <dgm:prSet phldrT="[Texto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 anchor="ctr"/>
        <a:lstStyle/>
        <a:p>
          <a:pPr algn="ctr"/>
          <a:r>
            <a:rPr lang="es-CL" sz="1200" b="0" dirty="0" smtClean="0">
              <a:solidFill>
                <a:schemeClr val="tx1"/>
              </a:solidFill>
              <a:effectLst/>
            </a:rPr>
            <a:t>Catastro de paradas y paraderos Puerto Montt</a:t>
          </a:r>
          <a:endParaRPr lang="es-CL" sz="1200" b="0" dirty="0">
            <a:solidFill>
              <a:schemeClr val="tx1"/>
            </a:solidFill>
            <a:effectLst/>
          </a:endParaRPr>
        </a:p>
      </dgm:t>
    </dgm:pt>
    <dgm:pt modelId="{363DEF5A-9A7C-4D67-B467-B559CDC0536A}" type="parTrans" cxnId="{EDFCF2CC-AEFA-46C6-ACA0-1712FD690B77}">
      <dgm:prSet/>
      <dgm:spPr/>
      <dgm:t>
        <a:bodyPr/>
        <a:lstStyle/>
        <a:p>
          <a:endParaRPr lang="es-CL"/>
        </a:p>
      </dgm:t>
    </dgm:pt>
    <dgm:pt modelId="{A0A4DC4A-DA9F-4CE1-A5E4-300D3F81F8EC}" type="sibTrans" cxnId="{EDFCF2CC-AEFA-46C6-ACA0-1712FD690B77}">
      <dgm:prSet/>
      <dgm:spPr/>
      <dgm:t>
        <a:bodyPr/>
        <a:lstStyle/>
        <a:p>
          <a:endParaRPr lang="es-CL"/>
        </a:p>
      </dgm:t>
    </dgm:pt>
    <dgm:pt modelId="{665665D1-E6F8-4914-B501-0889BE5032C3}">
      <dgm:prSet phldrT="[Texto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 anchor="ctr"/>
        <a:lstStyle/>
        <a:p>
          <a:pPr algn="ctr"/>
          <a:r>
            <a:rPr lang="es-CL" sz="1200" b="0" dirty="0" smtClean="0">
              <a:solidFill>
                <a:schemeClr val="tx1"/>
              </a:solidFill>
              <a:effectLst/>
            </a:rPr>
            <a:t>Análisis del estado de construcción Puerto Montt</a:t>
          </a:r>
          <a:endParaRPr lang="es-CL" sz="1200" b="0" dirty="0">
            <a:solidFill>
              <a:schemeClr val="tx1"/>
            </a:solidFill>
            <a:effectLst/>
          </a:endParaRPr>
        </a:p>
      </dgm:t>
    </dgm:pt>
    <dgm:pt modelId="{79A7F845-1D48-40EC-B358-75C6F32AACF0}" type="parTrans" cxnId="{848C043D-65FC-425B-8845-1DBEE0793A5A}">
      <dgm:prSet/>
      <dgm:spPr/>
      <dgm:t>
        <a:bodyPr/>
        <a:lstStyle/>
        <a:p>
          <a:endParaRPr lang="es-CL"/>
        </a:p>
      </dgm:t>
    </dgm:pt>
    <dgm:pt modelId="{5A8F1706-A23C-451C-805F-01C851F4A15C}" type="sibTrans" cxnId="{848C043D-65FC-425B-8845-1DBEE0793A5A}">
      <dgm:prSet/>
      <dgm:spPr/>
      <dgm:t>
        <a:bodyPr/>
        <a:lstStyle/>
        <a:p>
          <a:endParaRPr lang="es-CL"/>
        </a:p>
      </dgm:t>
    </dgm:pt>
    <dgm:pt modelId="{ED5FD1B2-5087-4FEA-BD96-9973BBE212A9}">
      <dgm:prSet phldrT="[Texto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 anchor="ctr"/>
        <a:lstStyle/>
        <a:p>
          <a:pPr algn="ctr"/>
          <a:r>
            <a:rPr lang="es-CL" sz="16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Propuesta de paradas y paraderos</a:t>
          </a:r>
          <a:endParaRPr lang="es-CL" sz="1600" b="1" dirty="0">
            <a:solidFill>
              <a:schemeClr val="accent3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373D12-751F-4CB5-8661-162F6B96BC2C}" type="parTrans" cxnId="{2BBA22A4-B326-4660-9C8E-746140F49C33}">
      <dgm:prSet/>
      <dgm:spPr/>
      <dgm:t>
        <a:bodyPr/>
        <a:lstStyle/>
        <a:p>
          <a:endParaRPr lang="es-CL"/>
        </a:p>
      </dgm:t>
    </dgm:pt>
    <dgm:pt modelId="{C8659E19-09A7-4876-AC65-71F248229CFE}" type="sibTrans" cxnId="{2BBA22A4-B326-4660-9C8E-746140F49C33}">
      <dgm:prSet/>
      <dgm:spPr/>
      <dgm:t>
        <a:bodyPr/>
        <a:lstStyle/>
        <a:p>
          <a:endParaRPr lang="es-CL"/>
        </a:p>
      </dgm:t>
    </dgm:pt>
    <dgm:pt modelId="{D4772EDE-A250-4FB5-B8F2-060F89034BB0}" type="pres">
      <dgm:prSet presAssocID="{94829BAA-2283-4BC5-88A9-01D0915013B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812C8B10-8212-4733-86C3-F011190A412C}" type="pres">
      <dgm:prSet presAssocID="{EB2FF25B-312D-426A-8834-1858D12B04EB}" presName="linNode" presStyleCnt="0"/>
      <dgm:spPr/>
    </dgm:pt>
    <dgm:pt modelId="{64A6BE64-86B0-4BD1-8C49-5B5F8723DB3D}" type="pres">
      <dgm:prSet presAssocID="{EB2FF25B-312D-426A-8834-1858D12B04EB}" presName="parentShp" presStyleLbl="node1" presStyleIdx="0" presStyleCnt="2" custScaleY="7338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884A4CB-2E63-479B-B785-3F50912D82BF}" type="pres">
      <dgm:prSet presAssocID="{EB2FF25B-312D-426A-8834-1858D12B04EB}" presName="childShp" presStyleLbl="bgAccFollowNode1" presStyleIdx="0" presStyleCnt="2">
        <dgm:presLayoutVars>
          <dgm:bulletEnabled val="1"/>
        </dgm:presLayoutVars>
      </dgm:prSet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endParaRPr lang="es-CL"/>
        </a:p>
      </dgm:t>
    </dgm:pt>
    <dgm:pt modelId="{FBF03DFA-88AE-47A9-8ED3-457E6BCF1AF7}" type="pres">
      <dgm:prSet presAssocID="{D99E9403-DE94-4D93-8676-54169F19373A}" presName="spacing" presStyleCnt="0"/>
      <dgm:spPr/>
    </dgm:pt>
    <dgm:pt modelId="{4AE48CF8-D98A-48A5-BF2F-398A5510F2E6}" type="pres">
      <dgm:prSet presAssocID="{A23450BC-AF88-46AC-B930-1B72B7C4B1F1}" presName="linNode" presStyleCnt="0"/>
      <dgm:spPr/>
    </dgm:pt>
    <dgm:pt modelId="{D52A059B-7072-46F1-8E41-F88EB239AF56}" type="pres">
      <dgm:prSet presAssocID="{A23450BC-AF88-46AC-B930-1B72B7C4B1F1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944D067-5190-4445-B4E8-38958ECBAE28}" type="pres">
      <dgm:prSet presAssocID="{A23450BC-AF88-46AC-B930-1B72B7C4B1F1}" presName="childShp" presStyleLbl="bgAccFollowNode1" presStyleIdx="1" presStyleCnt="2" custScaleY="18182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EDFCF2CC-AEFA-46C6-ACA0-1712FD690B77}" srcId="{A23450BC-AF88-46AC-B930-1B72B7C4B1F1}" destId="{E18939CF-D880-4212-BFD9-1A91D0E2027F}" srcOrd="0" destOrd="0" parTransId="{363DEF5A-9A7C-4D67-B467-B559CDC0536A}" sibTransId="{A0A4DC4A-DA9F-4CE1-A5E4-300D3F81F8EC}"/>
    <dgm:cxn modelId="{848C043D-65FC-425B-8845-1DBEE0793A5A}" srcId="{A23450BC-AF88-46AC-B930-1B72B7C4B1F1}" destId="{665665D1-E6F8-4914-B501-0889BE5032C3}" srcOrd="1" destOrd="0" parTransId="{79A7F845-1D48-40EC-B358-75C6F32AACF0}" sibTransId="{5A8F1706-A23C-451C-805F-01C851F4A15C}"/>
    <dgm:cxn modelId="{473FA59D-9AB6-43DE-9A7D-B57F76994907}" type="presOf" srcId="{ED5FD1B2-5087-4FEA-BD96-9973BBE212A9}" destId="{9944D067-5190-4445-B4E8-38958ECBAE28}" srcOrd="0" destOrd="2" presId="urn:microsoft.com/office/officeart/2005/8/layout/vList6"/>
    <dgm:cxn modelId="{5569B1C3-4F90-4D1C-97EE-B6E3D78B286F}" type="presOf" srcId="{94829BAA-2283-4BC5-88A9-01D0915013B2}" destId="{D4772EDE-A250-4FB5-B8F2-060F89034BB0}" srcOrd="0" destOrd="0" presId="urn:microsoft.com/office/officeart/2005/8/layout/vList6"/>
    <dgm:cxn modelId="{60A99F8E-9CEB-4345-BB2A-458B4BF58E1C}" srcId="{94829BAA-2283-4BC5-88A9-01D0915013B2}" destId="{EB2FF25B-312D-426A-8834-1858D12B04EB}" srcOrd="0" destOrd="0" parTransId="{98D54339-A6C6-474B-9B6F-34AB0CFDC05E}" sibTransId="{D99E9403-DE94-4D93-8676-54169F19373A}"/>
    <dgm:cxn modelId="{334DF9A8-EE33-43F2-939B-2EF594AA95D7}" type="presOf" srcId="{E18939CF-D880-4212-BFD9-1A91D0E2027F}" destId="{9944D067-5190-4445-B4E8-38958ECBAE28}" srcOrd="0" destOrd="0" presId="urn:microsoft.com/office/officeart/2005/8/layout/vList6"/>
    <dgm:cxn modelId="{DE2C1098-8B84-41C1-A8C2-3F3A249698E9}" type="presOf" srcId="{A23450BC-AF88-46AC-B930-1B72B7C4B1F1}" destId="{D52A059B-7072-46F1-8E41-F88EB239AF56}" srcOrd="0" destOrd="0" presId="urn:microsoft.com/office/officeart/2005/8/layout/vList6"/>
    <dgm:cxn modelId="{E0F01451-BFB2-4B6B-98A5-89423329C6BC}" srcId="{94829BAA-2283-4BC5-88A9-01D0915013B2}" destId="{A23450BC-AF88-46AC-B930-1B72B7C4B1F1}" srcOrd="1" destOrd="0" parTransId="{3338C105-B98E-4B18-938C-81C6730A3ABA}" sibTransId="{CE060A05-FF70-4ECC-9F3C-B29678F8E311}"/>
    <dgm:cxn modelId="{4AC3F15C-D595-45DB-9F20-495953487F0A}" type="presOf" srcId="{EB2FF25B-312D-426A-8834-1858D12B04EB}" destId="{64A6BE64-86B0-4BD1-8C49-5B5F8723DB3D}" srcOrd="0" destOrd="0" presId="urn:microsoft.com/office/officeart/2005/8/layout/vList6"/>
    <dgm:cxn modelId="{2BBA22A4-B326-4660-9C8E-746140F49C33}" srcId="{A23450BC-AF88-46AC-B930-1B72B7C4B1F1}" destId="{ED5FD1B2-5087-4FEA-BD96-9973BBE212A9}" srcOrd="2" destOrd="0" parTransId="{8A373D12-751F-4CB5-8661-162F6B96BC2C}" sibTransId="{C8659E19-09A7-4876-AC65-71F248229CFE}"/>
    <dgm:cxn modelId="{7F0A957F-CEF5-4A41-A35E-37FC980E9EC1}" type="presOf" srcId="{665665D1-E6F8-4914-B501-0889BE5032C3}" destId="{9944D067-5190-4445-B4E8-38958ECBAE28}" srcOrd="0" destOrd="1" presId="urn:microsoft.com/office/officeart/2005/8/layout/vList6"/>
    <dgm:cxn modelId="{94BD338F-9182-40D3-AEB4-839057CD9979}" type="presParOf" srcId="{D4772EDE-A250-4FB5-B8F2-060F89034BB0}" destId="{812C8B10-8212-4733-86C3-F011190A412C}" srcOrd="0" destOrd="0" presId="urn:microsoft.com/office/officeart/2005/8/layout/vList6"/>
    <dgm:cxn modelId="{D5AAD65F-AEF6-4C99-A4BF-0E49630D71AD}" type="presParOf" srcId="{812C8B10-8212-4733-86C3-F011190A412C}" destId="{64A6BE64-86B0-4BD1-8C49-5B5F8723DB3D}" srcOrd="0" destOrd="0" presId="urn:microsoft.com/office/officeart/2005/8/layout/vList6"/>
    <dgm:cxn modelId="{D386277D-A682-4BFE-84B0-578E733B38FC}" type="presParOf" srcId="{812C8B10-8212-4733-86C3-F011190A412C}" destId="{2884A4CB-2E63-479B-B785-3F50912D82BF}" srcOrd="1" destOrd="0" presId="urn:microsoft.com/office/officeart/2005/8/layout/vList6"/>
    <dgm:cxn modelId="{06667C1E-211B-43C7-B51B-81BF84AE7D96}" type="presParOf" srcId="{D4772EDE-A250-4FB5-B8F2-060F89034BB0}" destId="{FBF03DFA-88AE-47A9-8ED3-457E6BCF1AF7}" srcOrd="1" destOrd="0" presId="urn:microsoft.com/office/officeart/2005/8/layout/vList6"/>
    <dgm:cxn modelId="{C5F48DF6-D485-4ECA-BBEA-5A6997F9DFC5}" type="presParOf" srcId="{D4772EDE-A250-4FB5-B8F2-060F89034BB0}" destId="{4AE48CF8-D98A-48A5-BF2F-398A5510F2E6}" srcOrd="2" destOrd="0" presId="urn:microsoft.com/office/officeart/2005/8/layout/vList6"/>
    <dgm:cxn modelId="{359E6726-8387-4960-9153-AC744B89D7EC}" type="presParOf" srcId="{4AE48CF8-D98A-48A5-BF2F-398A5510F2E6}" destId="{D52A059B-7072-46F1-8E41-F88EB239AF56}" srcOrd="0" destOrd="0" presId="urn:microsoft.com/office/officeart/2005/8/layout/vList6"/>
    <dgm:cxn modelId="{403F7C9D-F3E8-4353-8460-060226F4B81D}" type="presParOf" srcId="{4AE48CF8-D98A-48A5-BF2F-398A5510F2E6}" destId="{9944D067-5190-4445-B4E8-38958ECBAE2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4829BAA-2283-4BC5-88A9-01D0915013B2}" type="doc">
      <dgm:prSet loTypeId="urn:microsoft.com/office/officeart/2005/8/layout/vList6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CL"/>
        </a:p>
      </dgm:t>
    </dgm:pt>
    <dgm:pt modelId="{EB2FF25B-312D-426A-8834-1858D12B04EB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Base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D54339-A6C6-474B-9B6F-34AB0CFDC05E}" type="par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D99E9403-DE94-4D93-8676-54169F19373A}" type="sib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A23450BC-AF88-46AC-B930-1B72B7C4B1F1}">
      <dgm:prSet phldrT="[Texto]" custT="1"/>
      <dgm:spPr>
        <a:solidFill>
          <a:schemeClr val="accent3"/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1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8C105-B98E-4B18-938C-81C6730A3ABA}" type="par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CE060A05-FF70-4ECC-9F3C-B29678F8E311}" type="sib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E18939CF-D880-4212-BFD9-1A91D0E2027F}">
      <dgm:prSet phldrT="[Texto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 anchor="ctr"/>
        <a:lstStyle/>
        <a:p>
          <a:pPr algn="ctr"/>
          <a:r>
            <a:rPr lang="es-CL" sz="1200" b="0" dirty="0" smtClean="0">
              <a:solidFill>
                <a:schemeClr val="tx1"/>
              </a:solidFill>
              <a:effectLst/>
            </a:rPr>
            <a:t>Catastro de paradas y paraderos Osorno</a:t>
          </a:r>
          <a:endParaRPr lang="es-CL" sz="1200" b="0" dirty="0">
            <a:solidFill>
              <a:schemeClr val="tx1"/>
            </a:solidFill>
            <a:effectLst/>
          </a:endParaRPr>
        </a:p>
      </dgm:t>
    </dgm:pt>
    <dgm:pt modelId="{363DEF5A-9A7C-4D67-B467-B559CDC0536A}" type="parTrans" cxnId="{EDFCF2CC-AEFA-46C6-ACA0-1712FD690B77}">
      <dgm:prSet/>
      <dgm:spPr/>
      <dgm:t>
        <a:bodyPr/>
        <a:lstStyle/>
        <a:p>
          <a:endParaRPr lang="es-CL"/>
        </a:p>
      </dgm:t>
    </dgm:pt>
    <dgm:pt modelId="{A0A4DC4A-DA9F-4CE1-A5E4-300D3F81F8EC}" type="sibTrans" cxnId="{EDFCF2CC-AEFA-46C6-ACA0-1712FD690B77}">
      <dgm:prSet/>
      <dgm:spPr/>
      <dgm:t>
        <a:bodyPr/>
        <a:lstStyle/>
        <a:p>
          <a:endParaRPr lang="es-CL"/>
        </a:p>
      </dgm:t>
    </dgm:pt>
    <dgm:pt modelId="{665665D1-E6F8-4914-B501-0889BE5032C3}">
      <dgm:prSet phldrT="[Texto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 anchor="ctr"/>
        <a:lstStyle/>
        <a:p>
          <a:pPr algn="ctr"/>
          <a:r>
            <a:rPr lang="es-CL" sz="1200" b="0" dirty="0" smtClean="0">
              <a:solidFill>
                <a:schemeClr val="tx1"/>
              </a:solidFill>
              <a:effectLst/>
            </a:rPr>
            <a:t>Análisis del estado de construcción Osorno</a:t>
          </a:r>
          <a:endParaRPr lang="es-CL" sz="1200" b="0" dirty="0">
            <a:solidFill>
              <a:schemeClr val="tx1"/>
            </a:solidFill>
            <a:effectLst/>
          </a:endParaRPr>
        </a:p>
      </dgm:t>
    </dgm:pt>
    <dgm:pt modelId="{79A7F845-1D48-40EC-B358-75C6F32AACF0}" type="parTrans" cxnId="{848C043D-65FC-425B-8845-1DBEE0793A5A}">
      <dgm:prSet/>
      <dgm:spPr/>
      <dgm:t>
        <a:bodyPr/>
        <a:lstStyle/>
        <a:p>
          <a:endParaRPr lang="es-CL"/>
        </a:p>
      </dgm:t>
    </dgm:pt>
    <dgm:pt modelId="{5A8F1706-A23C-451C-805F-01C851F4A15C}" type="sibTrans" cxnId="{848C043D-65FC-425B-8845-1DBEE0793A5A}">
      <dgm:prSet/>
      <dgm:spPr/>
      <dgm:t>
        <a:bodyPr/>
        <a:lstStyle/>
        <a:p>
          <a:endParaRPr lang="es-CL"/>
        </a:p>
      </dgm:t>
    </dgm:pt>
    <dgm:pt modelId="{ED5FD1B2-5087-4FEA-BD96-9973BBE212A9}">
      <dgm:prSet phldrT="[Texto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 anchor="ctr"/>
        <a:lstStyle/>
        <a:p>
          <a:pPr algn="ctr"/>
          <a:r>
            <a:rPr lang="es-CL" sz="1200" b="0" dirty="0" smtClean="0">
              <a:solidFill>
                <a:schemeClr val="tx1"/>
              </a:solidFill>
              <a:effectLst/>
            </a:rPr>
            <a:t>Propuesta de paradas y paraderos Osorno</a:t>
          </a:r>
          <a:endParaRPr lang="es-CL" sz="1200" b="0" dirty="0">
            <a:solidFill>
              <a:schemeClr val="tx1"/>
            </a:solidFill>
            <a:effectLst/>
          </a:endParaRPr>
        </a:p>
      </dgm:t>
    </dgm:pt>
    <dgm:pt modelId="{8A373D12-751F-4CB5-8661-162F6B96BC2C}" type="parTrans" cxnId="{2BBA22A4-B326-4660-9C8E-746140F49C33}">
      <dgm:prSet/>
      <dgm:spPr/>
      <dgm:t>
        <a:bodyPr/>
        <a:lstStyle/>
        <a:p>
          <a:endParaRPr lang="es-CL"/>
        </a:p>
      </dgm:t>
    </dgm:pt>
    <dgm:pt modelId="{C8659E19-09A7-4876-AC65-71F248229CFE}" type="sibTrans" cxnId="{2BBA22A4-B326-4660-9C8E-746140F49C33}">
      <dgm:prSet/>
      <dgm:spPr/>
      <dgm:t>
        <a:bodyPr/>
        <a:lstStyle/>
        <a:p>
          <a:endParaRPr lang="es-CL"/>
        </a:p>
      </dgm:t>
    </dgm:pt>
    <dgm:pt modelId="{1C2242A1-4A21-4E1B-8B97-21C27035F2CA}">
      <dgm:prSet phldrT="[Texto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 anchor="ctr"/>
        <a:lstStyle/>
        <a:p>
          <a:pPr algn="ctr"/>
          <a:r>
            <a:rPr lang="es-CL" sz="1600" b="1" u="none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Propuesta diseños y evaluación económica de paraderos</a:t>
          </a:r>
          <a:endParaRPr lang="es-CL" sz="1600" b="1" u="none" dirty="0">
            <a:solidFill>
              <a:schemeClr val="accent3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D633BB-B0D2-460C-9914-D050B2B1B12B}" type="parTrans" cxnId="{B391B163-819D-474C-8020-9738F6DF9913}">
      <dgm:prSet/>
      <dgm:spPr/>
      <dgm:t>
        <a:bodyPr/>
        <a:lstStyle/>
        <a:p>
          <a:endParaRPr lang="es-CL"/>
        </a:p>
      </dgm:t>
    </dgm:pt>
    <dgm:pt modelId="{4E31EC01-9374-47C1-8386-4E27A7D75064}" type="sibTrans" cxnId="{B391B163-819D-474C-8020-9738F6DF9913}">
      <dgm:prSet/>
      <dgm:spPr/>
      <dgm:t>
        <a:bodyPr/>
        <a:lstStyle/>
        <a:p>
          <a:endParaRPr lang="es-CL"/>
        </a:p>
      </dgm:t>
    </dgm:pt>
    <dgm:pt modelId="{D4772EDE-A250-4FB5-B8F2-060F89034BB0}" type="pres">
      <dgm:prSet presAssocID="{94829BAA-2283-4BC5-88A9-01D0915013B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812C8B10-8212-4733-86C3-F011190A412C}" type="pres">
      <dgm:prSet presAssocID="{EB2FF25B-312D-426A-8834-1858D12B04EB}" presName="linNode" presStyleCnt="0"/>
      <dgm:spPr/>
    </dgm:pt>
    <dgm:pt modelId="{64A6BE64-86B0-4BD1-8C49-5B5F8723DB3D}" type="pres">
      <dgm:prSet presAssocID="{EB2FF25B-312D-426A-8834-1858D12B04EB}" presName="parentShp" presStyleLbl="node1" presStyleIdx="0" presStyleCnt="2" custScaleY="7338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884A4CB-2E63-479B-B785-3F50912D82BF}" type="pres">
      <dgm:prSet presAssocID="{EB2FF25B-312D-426A-8834-1858D12B04EB}" presName="childShp" presStyleLbl="bgAccFollowNode1" presStyleIdx="0" presStyleCnt="2">
        <dgm:presLayoutVars>
          <dgm:bulletEnabled val="1"/>
        </dgm:presLayoutVars>
      </dgm:prSet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endParaRPr lang="es-CL"/>
        </a:p>
      </dgm:t>
    </dgm:pt>
    <dgm:pt modelId="{FBF03DFA-88AE-47A9-8ED3-457E6BCF1AF7}" type="pres">
      <dgm:prSet presAssocID="{D99E9403-DE94-4D93-8676-54169F19373A}" presName="spacing" presStyleCnt="0"/>
      <dgm:spPr/>
    </dgm:pt>
    <dgm:pt modelId="{4AE48CF8-D98A-48A5-BF2F-398A5510F2E6}" type="pres">
      <dgm:prSet presAssocID="{A23450BC-AF88-46AC-B930-1B72B7C4B1F1}" presName="linNode" presStyleCnt="0"/>
      <dgm:spPr/>
    </dgm:pt>
    <dgm:pt modelId="{D52A059B-7072-46F1-8E41-F88EB239AF56}" type="pres">
      <dgm:prSet presAssocID="{A23450BC-AF88-46AC-B930-1B72B7C4B1F1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944D067-5190-4445-B4E8-38958ECBAE28}" type="pres">
      <dgm:prSet presAssocID="{A23450BC-AF88-46AC-B930-1B72B7C4B1F1}" presName="childShp" presStyleLbl="bgAccFollowNode1" presStyleIdx="1" presStyleCnt="2" custScaleY="18182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2682F56E-FF80-469C-AFEE-DE0024BC932A}" type="presOf" srcId="{A23450BC-AF88-46AC-B930-1B72B7C4B1F1}" destId="{D52A059B-7072-46F1-8E41-F88EB239AF56}" srcOrd="0" destOrd="0" presId="urn:microsoft.com/office/officeart/2005/8/layout/vList6"/>
    <dgm:cxn modelId="{B391B163-819D-474C-8020-9738F6DF9913}" srcId="{A23450BC-AF88-46AC-B930-1B72B7C4B1F1}" destId="{1C2242A1-4A21-4E1B-8B97-21C27035F2CA}" srcOrd="3" destOrd="0" parTransId="{3ED633BB-B0D2-460C-9914-D050B2B1B12B}" sibTransId="{4E31EC01-9374-47C1-8386-4E27A7D75064}"/>
    <dgm:cxn modelId="{B3AC518F-E2C8-4E5F-8BB7-B266ED1E2C07}" type="presOf" srcId="{94829BAA-2283-4BC5-88A9-01D0915013B2}" destId="{D4772EDE-A250-4FB5-B8F2-060F89034BB0}" srcOrd="0" destOrd="0" presId="urn:microsoft.com/office/officeart/2005/8/layout/vList6"/>
    <dgm:cxn modelId="{8E5CE6FB-E23A-4C75-96EF-E1B347A9F826}" type="presOf" srcId="{665665D1-E6F8-4914-B501-0889BE5032C3}" destId="{9944D067-5190-4445-B4E8-38958ECBAE28}" srcOrd="0" destOrd="1" presId="urn:microsoft.com/office/officeart/2005/8/layout/vList6"/>
    <dgm:cxn modelId="{61876BFC-CBE5-4F54-AADC-822DE5336AC5}" type="presOf" srcId="{E18939CF-D880-4212-BFD9-1A91D0E2027F}" destId="{9944D067-5190-4445-B4E8-38958ECBAE28}" srcOrd="0" destOrd="0" presId="urn:microsoft.com/office/officeart/2005/8/layout/vList6"/>
    <dgm:cxn modelId="{08EEB663-5328-4903-A1ED-EEF4DA0FC4F9}" type="presOf" srcId="{1C2242A1-4A21-4E1B-8B97-21C27035F2CA}" destId="{9944D067-5190-4445-B4E8-38958ECBAE28}" srcOrd="0" destOrd="3" presId="urn:microsoft.com/office/officeart/2005/8/layout/vList6"/>
    <dgm:cxn modelId="{2BBA22A4-B326-4660-9C8E-746140F49C33}" srcId="{A23450BC-AF88-46AC-B930-1B72B7C4B1F1}" destId="{ED5FD1B2-5087-4FEA-BD96-9973BBE212A9}" srcOrd="2" destOrd="0" parTransId="{8A373D12-751F-4CB5-8661-162F6B96BC2C}" sibTransId="{C8659E19-09A7-4876-AC65-71F248229CFE}"/>
    <dgm:cxn modelId="{E0F01451-BFB2-4B6B-98A5-89423329C6BC}" srcId="{94829BAA-2283-4BC5-88A9-01D0915013B2}" destId="{A23450BC-AF88-46AC-B930-1B72B7C4B1F1}" srcOrd="1" destOrd="0" parTransId="{3338C105-B98E-4B18-938C-81C6730A3ABA}" sibTransId="{CE060A05-FF70-4ECC-9F3C-B29678F8E311}"/>
    <dgm:cxn modelId="{848C043D-65FC-425B-8845-1DBEE0793A5A}" srcId="{A23450BC-AF88-46AC-B930-1B72B7C4B1F1}" destId="{665665D1-E6F8-4914-B501-0889BE5032C3}" srcOrd="1" destOrd="0" parTransId="{79A7F845-1D48-40EC-B358-75C6F32AACF0}" sibTransId="{5A8F1706-A23C-451C-805F-01C851F4A15C}"/>
    <dgm:cxn modelId="{921756A3-F645-48AD-8ED3-AC0803CC7F7A}" type="presOf" srcId="{ED5FD1B2-5087-4FEA-BD96-9973BBE212A9}" destId="{9944D067-5190-4445-B4E8-38958ECBAE28}" srcOrd="0" destOrd="2" presId="urn:microsoft.com/office/officeart/2005/8/layout/vList6"/>
    <dgm:cxn modelId="{60A99F8E-9CEB-4345-BB2A-458B4BF58E1C}" srcId="{94829BAA-2283-4BC5-88A9-01D0915013B2}" destId="{EB2FF25B-312D-426A-8834-1858D12B04EB}" srcOrd="0" destOrd="0" parTransId="{98D54339-A6C6-474B-9B6F-34AB0CFDC05E}" sibTransId="{D99E9403-DE94-4D93-8676-54169F19373A}"/>
    <dgm:cxn modelId="{EDFCF2CC-AEFA-46C6-ACA0-1712FD690B77}" srcId="{A23450BC-AF88-46AC-B930-1B72B7C4B1F1}" destId="{E18939CF-D880-4212-BFD9-1A91D0E2027F}" srcOrd="0" destOrd="0" parTransId="{363DEF5A-9A7C-4D67-B467-B559CDC0536A}" sibTransId="{A0A4DC4A-DA9F-4CE1-A5E4-300D3F81F8EC}"/>
    <dgm:cxn modelId="{50CD506C-8607-4272-90A2-9A32C594CE4F}" type="presOf" srcId="{EB2FF25B-312D-426A-8834-1858D12B04EB}" destId="{64A6BE64-86B0-4BD1-8C49-5B5F8723DB3D}" srcOrd="0" destOrd="0" presId="urn:microsoft.com/office/officeart/2005/8/layout/vList6"/>
    <dgm:cxn modelId="{05BD6AB5-A7DC-4F5B-80AF-7FECF47B5A35}" type="presParOf" srcId="{D4772EDE-A250-4FB5-B8F2-060F89034BB0}" destId="{812C8B10-8212-4733-86C3-F011190A412C}" srcOrd="0" destOrd="0" presId="urn:microsoft.com/office/officeart/2005/8/layout/vList6"/>
    <dgm:cxn modelId="{47EEFE8D-6C66-4E86-96F3-60A72CA49B25}" type="presParOf" srcId="{812C8B10-8212-4733-86C3-F011190A412C}" destId="{64A6BE64-86B0-4BD1-8C49-5B5F8723DB3D}" srcOrd="0" destOrd="0" presId="urn:microsoft.com/office/officeart/2005/8/layout/vList6"/>
    <dgm:cxn modelId="{1E9C5761-DE2E-4EFB-8AC8-B2F6C92460DC}" type="presParOf" srcId="{812C8B10-8212-4733-86C3-F011190A412C}" destId="{2884A4CB-2E63-479B-B785-3F50912D82BF}" srcOrd="1" destOrd="0" presId="urn:microsoft.com/office/officeart/2005/8/layout/vList6"/>
    <dgm:cxn modelId="{37BA500A-B927-46BB-84A6-AF01CC943585}" type="presParOf" srcId="{D4772EDE-A250-4FB5-B8F2-060F89034BB0}" destId="{FBF03DFA-88AE-47A9-8ED3-457E6BCF1AF7}" srcOrd="1" destOrd="0" presId="urn:microsoft.com/office/officeart/2005/8/layout/vList6"/>
    <dgm:cxn modelId="{8C2F8505-9BF0-4F2A-9588-7F2A7E0D78C9}" type="presParOf" srcId="{D4772EDE-A250-4FB5-B8F2-060F89034BB0}" destId="{4AE48CF8-D98A-48A5-BF2F-398A5510F2E6}" srcOrd="2" destOrd="0" presId="urn:microsoft.com/office/officeart/2005/8/layout/vList6"/>
    <dgm:cxn modelId="{D6459641-4ED8-4E63-A531-9A9ECFF20ED4}" type="presParOf" srcId="{4AE48CF8-D98A-48A5-BF2F-398A5510F2E6}" destId="{D52A059B-7072-46F1-8E41-F88EB239AF56}" srcOrd="0" destOrd="0" presId="urn:microsoft.com/office/officeart/2005/8/layout/vList6"/>
    <dgm:cxn modelId="{24F3B765-98A7-4C20-8A92-AB5F2437CE0E}" type="presParOf" srcId="{4AE48CF8-D98A-48A5-BF2F-398A5510F2E6}" destId="{9944D067-5190-4445-B4E8-38958ECBAE2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4829BAA-2283-4BC5-88A9-01D0915013B2}" type="doc">
      <dgm:prSet loTypeId="urn:microsoft.com/office/officeart/2005/8/layout/vList6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CL"/>
        </a:p>
      </dgm:t>
    </dgm:pt>
    <dgm:pt modelId="{EB2FF25B-312D-426A-8834-1858D12B04EB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Base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D54339-A6C6-474B-9B6F-34AB0CFDC05E}" type="par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D99E9403-DE94-4D93-8676-54169F19373A}" type="sib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A23450BC-AF88-46AC-B930-1B72B7C4B1F1}">
      <dgm:prSet phldrT="[Texto]" custT="1"/>
      <dgm:spPr>
        <a:solidFill>
          <a:schemeClr val="accent3"/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1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8C105-B98E-4B18-938C-81C6730A3ABA}" type="par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CE060A05-FF70-4ECC-9F3C-B29678F8E311}" type="sib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E18939CF-D880-4212-BFD9-1A91D0E2027F}">
      <dgm:prSet phldrT="[Texto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 anchor="ctr"/>
        <a:lstStyle/>
        <a:p>
          <a:pPr algn="ctr"/>
          <a:r>
            <a:rPr lang="es-CL" sz="1200" b="0" dirty="0" smtClean="0">
              <a:solidFill>
                <a:schemeClr val="tx1"/>
              </a:solidFill>
              <a:effectLst/>
            </a:rPr>
            <a:t>Catastro de paradas y paraderos	 Osorno</a:t>
          </a:r>
          <a:endParaRPr lang="es-CL" sz="1200" b="0" dirty="0">
            <a:solidFill>
              <a:schemeClr val="tx1"/>
            </a:solidFill>
            <a:effectLst/>
          </a:endParaRPr>
        </a:p>
      </dgm:t>
    </dgm:pt>
    <dgm:pt modelId="{363DEF5A-9A7C-4D67-B467-B559CDC0536A}" type="parTrans" cxnId="{EDFCF2CC-AEFA-46C6-ACA0-1712FD690B77}">
      <dgm:prSet/>
      <dgm:spPr/>
      <dgm:t>
        <a:bodyPr/>
        <a:lstStyle/>
        <a:p>
          <a:endParaRPr lang="es-CL"/>
        </a:p>
      </dgm:t>
    </dgm:pt>
    <dgm:pt modelId="{A0A4DC4A-DA9F-4CE1-A5E4-300D3F81F8EC}" type="sibTrans" cxnId="{EDFCF2CC-AEFA-46C6-ACA0-1712FD690B77}">
      <dgm:prSet/>
      <dgm:spPr/>
      <dgm:t>
        <a:bodyPr/>
        <a:lstStyle/>
        <a:p>
          <a:endParaRPr lang="es-CL"/>
        </a:p>
      </dgm:t>
    </dgm:pt>
    <dgm:pt modelId="{665665D1-E6F8-4914-B501-0889BE5032C3}">
      <dgm:prSet phldrT="[Texto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 anchor="ctr"/>
        <a:lstStyle/>
        <a:p>
          <a:pPr algn="ctr"/>
          <a:r>
            <a:rPr lang="es-CL" sz="1200" b="0" dirty="0" smtClean="0">
              <a:solidFill>
                <a:schemeClr val="tx1"/>
              </a:solidFill>
              <a:effectLst/>
            </a:rPr>
            <a:t>Análisis del estado de construcción  Osorno</a:t>
          </a:r>
          <a:endParaRPr lang="es-CL" sz="1200" b="0" dirty="0">
            <a:solidFill>
              <a:schemeClr val="tx1"/>
            </a:solidFill>
            <a:effectLst/>
          </a:endParaRPr>
        </a:p>
      </dgm:t>
    </dgm:pt>
    <dgm:pt modelId="{79A7F845-1D48-40EC-B358-75C6F32AACF0}" type="parTrans" cxnId="{848C043D-65FC-425B-8845-1DBEE0793A5A}">
      <dgm:prSet/>
      <dgm:spPr/>
      <dgm:t>
        <a:bodyPr/>
        <a:lstStyle/>
        <a:p>
          <a:endParaRPr lang="es-CL"/>
        </a:p>
      </dgm:t>
    </dgm:pt>
    <dgm:pt modelId="{5A8F1706-A23C-451C-805F-01C851F4A15C}" type="sibTrans" cxnId="{848C043D-65FC-425B-8845-1DBEE0793A5A}">
      <dgm:prSet/>
      <dgm:spPr/>
      <dgm:t>
        <a:bodyPr/>
        <a:lstStyle/>
        <a:p>
          <a:endParaRPr lang="es-CL"/>
        </a:p>
      </dgm:t>
    </dgm:pt>
    <dgm:pt modelId="{ED5FD1B2-5087-4FEA-BD96-9973BBE212A9}">
      <dgm:prSet phldrT="[Texto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 anchor="ctr"/>
        <a:lstStyle/>
        <a:p>
          <a:pPr algn="ctr"/>
          <a:r>
            <a:rPr lang="es-CL" sz="1200" b="0" dirty="0" smtClean="0">
              <a:solidFill>
                <a:schemeClr val="tx1"/>
              </a:solidFill>
              <a:effectLst/>
            </a:rPr>
            <a:t>Propuesta de paradas y paraderos  Osorno</a:t>
          </a:r>
          <a:endParaRPr lang="es-CL" sz="1200" b="0" dirty="0">
            <a:solidFill>
              <a:schemeClr val="tx1"/>
            </a:solidFill>
            <a:effectLst/>
          </a:endParaRPr>
        </a:p>
      </dgm:t>
    </dgm:pt>
    <dgm:pt modelId="{8A373D12-751F-4CB5-8661-162F6B96BC2C}" type="parTrans" cxnId="{2BBA22A4-B326-4660-9C8E-746140F49C33}">
      <dgm:prSet/>
      <dgm:spPr/>
      <dgm:t>
        <a:bodyPr/>
        <a:lstStyle/>
        <a:p>
          <a:endParaRPr lang="es-CL"/>
        </a:p>
      </dgm:t>
    </dgm:pt>
    <dgm:pt modelId="{C8659E19-09A7-4876-AC65-71F248229CFE}" type="sibTrans" cxnId="{2BBA22A4-B326-4660-9C8E-746140F49C33}">
      <dgm:prSet/>
      <dgm:spPr/>
      <dgm:t>
        <a:bodyPr/>
        <a:lstStyle/>
        <a:p>
          <a:endParaRPr lang="es-CL"/>
        </a:p>
      </dgm:t>
    </dgm:pt>
    <dgm:pt modelId="{1C2242A1-4A21-4E1B-8B97-21C27035F2CA}">
      <dgm:prSet phldrT="[Texto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 anchor="ctr"/>
        <a:lstStyle/>
        <a:p>
          <a:pPr algn="ctr"/>
          <a:r>
            <a:rPr lang="es-CL" sz="1200" b="0" dirty="0" smtClean="0">
              <a:solidFill>
                <a:schemeClr val="tx1"/>
              </a:solidFill>
              <a:effectLst/>
            </a:rPr>
            <a:t>Propuesta  diseño y evaluación económica de paraderos Osorno</a:t>
          </a:r>
          <a:endParaRPr lang="es-CL" sz="1200" b="0" dirty="0">
            <a:solidFill>
              <a:schemeClr val="tx1"/>
            </a:solidFill>
            <a:effectLst/>
          </a:endParaRPr>
        </a:p>
      </dgm:t>
    </dgm:pt>
    <dgm:pt modelId="{3ED633BB-B0D2-460C-9914-D050B2B1B12B}" type="parTrans" cxnId="{B391B163-819D-474C-8020-9738F6DF9913}">
      <dgm:prSet/>
      <dgm:spPr/>
      <dgm:t>
        <a:bodyPr/>
        <a:lstStyle/>
        <a:p>
          <a:endParaRPr lang="es-CL"/>
        </a:p>
      </dgm:t>
    </dgm:pt>
    <dgm:pt modelId="{4E31EC01-9374-47C1-8386-4E27A7D75064}" type="sibTrans" cxnId="{B391B163-819D-474C-8020-9738F6DF9913}">
      <dgm:prSet/>
      <dgm:spPr/>
      <dgm:t>
        <a:bodyPr/>
        <a:lstStyle/>
        <a:p>
          <a:endParaRPr lang="es-CL"/>
        </a:p>
      </dgm:t>
    </dgm:pt>
    <dgm:pt modelId="{5C42E390-AEAF-4E6A-88FF-36C66E60C8E1}">
      <dgm:prSet phldrT="[Texto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pPr algn="ctr"/>
          <a:r>
            <a:rPr lang="es-ES" sz="16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Propuesta diseño de señal de parada (</a:t>
          </a:r>
          <a:r>
            <a:rPr lang="es-ES" sz="1600" b="1" i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identificación e informativa</a:t>
          </a:r>
          <a:r>
            <a:rPr lang="es-ES" sz="16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en paradas y paraderos</a:t>
          </a:r>
          <a:endParaRPr lang="es-CL" sz="1600" b="1" dirty="0">
            <a:solidFill>
              <a:schemeClr val="accent3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42026B-E06B-4CA9-99D2-DA9FC21FFD32}" type="parTrans" cxnId="{C633F979-5FCF-447E-819C-0623E6752774}">
      <dgm:prSet/>
      <dgm:spPr/>
      <dgm:t>
        <a:bodyPr/>
        <a:lstStyle/>
        <a:p>
          <a:endParaRPr lang="es-CL"/>
        </a:p>
      </dgm:t>
    </dgm:pt>
    <dgm:pt modelId="{34B2E387-1C3D-4E0E-9D2F-34BD2F7FACBF}" type="sibTrans" cxnId="{C633F979-5FCF-447E-819C-0623E6752774}">
      <dgm:prSet/>
      <dgm:spPr/>
      <dgm:t>
        <a:bodyPr/>
        <a:lstStyle/>
        <a:p>
          <a:endParaRPr lang="es-CL"/>
        </a:p>
      </dgm:t>
    </dgm:pt>
    <dgm:pt modelId="{D4772EDE-A250-4FB5-B8F2-060F89034BB0}" type="pres">
      <dgm:prSet presAssocID="{94829BAA-2283-4BC5-88A9-01D0915013B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812C8B10-8212-4733-86C3-F011190A412C}" type="pres">
      <dgm:prSet presAssocID="{EB2FF25B-312D-426A-8834-1858D12B04EB}" presName="linNode" presStyleCnt="0"/>
      <dgm:spPr/>
    </dgm:pt>
    <dgm:pt modelId="{64A6BE64-86B0-4BD1-8C49-5B5F8723DB3D}" type="pres">
      <dgm:prSet presAssocID="{EB2FF25B-312D-426A-8834-1858D12B04EB}" presName="parentShp" presStyleLbl="node1" presStyleIdx="0" presStyleCnt="2" custScaleX="60714" custScaleY="4374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884A4CB-2E63-479B-B785-3F50912D82BF}" type="pres">
      <dgm:prSet presAssocID="{EB2FF25B-312D-426A-8834-1858D12B04EB}" presName="childShp" presStyleLbl="bgAccFollowNode1" presStyleIdx="0" presStyleCnt="2" custScaleX="120238" custScaleY="41531">
        <dgm:presLayoutVars>
          <dgm:bulletEnabled val="1"/>
        </dgm:presLayoutVars>
      </dgm:prSet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endParaRPr lang="es-CL"/>
        </a:p>
      </dgm:t>
    </dgm:pt>
    <dgm:pt modelId="{FBF03DFA-88AE-47A9-8ED3-457E6BCF1AF7}" type="pres">
      <dgm:prSet presAssocID="{D99E9403-DE94-4D93-8676-54169F19373A}" presName="spacing" presStyleCnt="0"/>
      <dgm:spPr/>
    </dgm:pt>
    <dgm:pt modelId="{4AE48CF8-D98A-48A5-BF2F-398A5510F2E6}" type="pres">
      <dgm:prSet presAssocID="{A23450BC-AF88-46AC-B930-1B72B7C4B1F1}" presName="linNode" presStyleCnt="0"/>
      <dgm:spPr/>
    </dgm:pt>
    <dgm:pt modelId="{D52A059B-7072-46F1-8E41-F88EB239AF56}" type="pres">
      <dgm:prSet presAssocID="{A23450BC-AF88-46AC-B930-1B72B7C4B1F1}" presName="parentShp" presStyleLbl="node1" presStyleIdx="1" presStyleCnt="2" custScaleX="6002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944D067-5190-4445-B4E8-38958ECBAE28}" type="pres">
      <dgm:prSet presAssocID="{A23450BC-AF88-46AC-B930-1B72B7C4B1F1}" presName="childShp" presStyleLbl="bgAccFollowNode1" presStyleIdx="1" presStyleCnt="2" custScaleX="126812" custScaleY="18182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C633F979-5FCF-447E-819C-0623E6752774}" srcId="{A23450BC-AF88-46AC-B930-1B72B7C4B1F1}" destId="{5C42E390-AEAF-4E6A-88FF-36C66E60C8E1}" srcOrd="4" destOrd="0" parTransId="{9842026B-E06B-4CA9-99D2-DA9FC21FFD32}" sibTransId="{34B2E387-1C3D-4E0E-9D2F-34BD2F7FACBF}"/>
    <dgm:cxn modelId="{4F8180FC-CA38-4E9C-8C16-1F4B451FDC47}" type="presOf" srcId="{E18939CF-D880-4212-BFD9-1A91D0E2027F}" destId="{9944D067-5190-4445-B4E8-38958ECBAE28}" srcOrd="0" destOrd="0" presId="urn:microsoft.com/office/officeart/2005/8/layout/vList6"/>
    <dgm:cxn modelId="{B391B163-819D-474C-8020-9738F6DF9913}" srcId="{A23450BC-AF88-46AC-B930-1B72B7C4B1F1}" destId="{1C2242A1-4A21-4E1B-8B97-21C27035F2CA}" srcOrd="3" destOrd="0" parTransId="{3ED633BB-B0D2-460C-9914-D050B2B1B12B}" sibTransId="{4E31EC01-9374-47C1-8386-4E27A7D75064}"/>
    <dgm:cxn modelId="{4392F69A-5C3B-48CF-A15B-5CAA48385540}" type="presOf" srcId="{ED5FD1B2-5087-4FEA-BD96-9973BBE212A9}" destId="{9944D067-5190-4445-B4E8-38958ECBAE28}" srcOrd="0" destOrd="2" presId="urn:microsoft.com/office/officeart/2005/8/layout/vList6"/>
    <dgm:cxn modelId="{67D9A426-A140-4A28-AFF2-026A7CF123A1}" type="presOf" srcId="{94829BAA-2283-4BC5-88A9-01D0915013B2}" destId="{D4772EDE-A250-4FB5-B8F2-060F89034BB0}" srcOrd="0" destOrd="0" presId="urn:microsoft.com/office/officeart/2005/8/layout/vList6"/>
    <dgm:cxn modelId="{2693C126-4127-4385-871D-6E1CECB773E3}" type="presOf" srcId="{5C42E390-AEAF-4E6A-88FF-36C66E60C8E1}" destId="{9944D067-5190-4445-B4E8-38958ECBAE28}" srcOrd="0" destOrd="4" presId="urn:microsoft.com/office/officeart/2005/8/layout/vList6"/>
    <dgm:cxn modelId="{94096930-265C-42D3-98B7-DF20825E9614}" type="presOf" srcId="{665665D1-E6F8-4914-B501-0889BE5032C3}" destId="{9944D067-5190-4445-B4E8-38958ECBAE28}" srcOrd="0" destOrd="1" presId="urn:microsoft.com/office/officeart/2005/8/layout/vList6"/>
    <dgm:cxn modelId="{2BBA22A4-B326-4660-9C8E-746140F49C33}" srcId="{A23450BC-AF88-46AC-B930-1B72B7C4B1F1}" destId="{ED5FD1B2-5087-4FEA-BD96-9973BBE212A9}" srcOrd="2" destOrd="0" parTransId="{8A373D12-751F-4CB5-8661-162F6B96BC2C}" sibTransId="{C8659E19-09A7-4876-AC65-71F248229CFE}"/>
    <dgm:cxn modelId="{E0F01451-BFB2-4B6B-98A5-89423329C6BC}" srcId="{94829BAA-2283-4BC5-88A9-01D0915013B2}" destId="{A23450BC-AF88-46AC-B930-1B72B7C4B1F1}" srcOrd="1" destOrd="0" parTransId="{3338C105-B98E-4B18-938C-81C6730A3ABA}" sibTransId="{CE060A05-FF70-4ECC-9F3C-B29678F8E311}"/>
    <dgm:cxn modelId="{226B99DE-FB2A-4FEF-AFFF-D6A27BB85125}" type="presOf" srcId="{EB2FF25B-312D-426A-8834-1858D12B04EB}" destId="{64A6BE64-86B0-4BD1-8C49-5B5F8723DB3D}" srcOrd="0" destOrd="0" presId="urn:microsoft.com/office/officeart/2005/8/layout/vList6"/>
    <dgm:cxn modelId="{848C043D-65FC-425B-8845-1DBEE0793A5A}" srcId="{A23450BC-AF88-46AC-B930-1B72B7C4B1F1}" destId="{665665D1-E6F8-4914-B501-0889BE5032C3}" srcOrd="1" destOrd="0" parTransId="{79A7F845-1D48-40EC-B358-75C6F32AACF0}" sibTransId="{5A8F1706-A23C-451C-805F-01C851F4A15C}"/>
    <dgm:cxn modelId="{83A290A0-AA4C-4B4D-AE71-EAC5C5DD018A}" type="presOf" srcId="{1C2242A1-4A21-4E1B-8B97-21C27035F2CA}" destId="{9944D067-5190-4445-B4E8-38958ECBAE28}" srcOrd="0" destOrd="3" presId="urn:microsoft.com/office/officeart/2005/8/layout/vList6"/>
    <dgm:cxn modelId="{60A99F8E-9CEB-4345-BB2A-458B4BF58E1C}" srcId="{94829BAA-2283-4BC5-88A9-01D0915013B2}" destId="{EB2FF25B-312D-426A-8834-1858D12B04EB}" srcOrd="0" destOrd="0" parTransId="{98D54339-A6C6-474B-9B6F-34AB0CFDC05E}" sibTransId="{D99E9403-DE94-4D93-8676-54169F19373A}"/>
    <dgm:cxn modelId="{EDFCF2CC-AEFA-46C6-ACA0-1712FD690B77}" srcId="{A23450BC-AF88-46AC-B930-1B72B7C4B1F1}" destId="{E18939CF-D880-4212-BFD9-1A91D0E2027F}" srcOrd="0" destOrd="0" parTransId="{363DEF5A-9A7C-4D67-B467-B559CDC0536A}" sibTransId="{A0A4DC4A-DA9F-4CE1-A5E4-300D3F81F8EC}"/>
    <dgm:cxn modelId="{897C75B8-C8F3-42A4-A986-56059BA2B1A3}" type="presOf" srcId="{A23450BC-AF88-46AC-B930-1B72B7C4B1F1}" destId="{D52A059B-7072-46F1-8E41-F88EB239AF56}" srcOrd="0" destOrd="0" presId="urn:microsoft.com/office/officeart/2005/8/layout/vList6"/>
    <dgm:cxn modelId="{03ECCE42-220E-45DF-B76E-86A4A2C72382}" type="presParOf" srcId="{D4772EDE-A250-4FB5-B8F2-060F89034BB0}" destId="{812C8B10-8212-4733-86C3-F011190A412C}" srcOrd="0" destOrd="0" presId="urn:microsoft.com/office/officeart/2005/8/layout/vList6"/>
    <dgm:cxn modelId="{CF08C52D-81C4-4D2D-8F51-14467E794712}" type="presParOf" srcId="{812C8B10-8212-4733-86C3-F011190A412C}" destId="{64A6BE64-86B0-4BD1-8C49-5B5F8723DB3D}" srcOrd="0" destOrd="0" presId="urn:microsoft.com/office/officeart/2005/8/layout/vList6"/>
    <dgm:cxn modelId="{CEF32B3E-A4E1-4DE6-8474-B262999ED04F}" type="presParOf" srcId="{812C8B10-8212-4733-86C3-F011190A412C}" destId="{2884A4CB-2E63-479B-B785-3F50912D82BF}" srcOrd="1" destOrd="0" presId="urn:microsoft.com/office/officeart/2005/8/layout/vList6"/>
    <dgm:cxn modelId="{D18B4144-7AAB-4F37-9C2B-3615A409FCDA}" type="presParOf" srcId="{D4772EDE-A250-4FB5-B8F2-060F89034BB0}" destId="{FBF03DFA-88AE-47A9-8ED3-457E6BCF1AF7}" srcOrd="1" destOrd="0" presId="urn:microsoft.com/office/officeart/2005/8/layout/vList6"/>
    <dgm:cxn modelId="{4505C12B-93B2-4EB0-9A62-66038571577D}" type="presParOf" srcId="{D4772EDE-A250-4FB5-B8F2-060F89034BB0}" destId="{4AE48CF8-D98A-48A5-BF2F-398A5510F2E6}" srcOrd="2" destOrd="0" presId="urn:microsoft.com/office/officeart/2005/8/layout/vList6"/>
    <dgm:cxn modelId="{DDB50790-AFB3-4E70-816F-8FC8F55A978E}" type="presParOf" srcId="{4AE48CF8-D98A-48A5-BF2F-398A5510F2E6}" destId="{D52A059B-7072-46F1-8E41-F88EB239AF56}" srcOrd="0" destOrd="0" presId="urn:microsoft.com/office/officeart/2005/8/layout/vList6"/>
    <dgm:cxn modelId="{A62767C1-7F52-407A-A98C-802D56A6E9A5}" type="presParOf" srcId="{4AE48CF8-D98A-48A5-BF2F-398A5510F2E6}" destId="{9944D067-5190-4445-B4E8-38958ECBAE2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4829BAA-2283-4BC5-88A9-01D0915013B2}" type="doc">
      <dgm:prSet loTypeId="urn:microsoft.com/office/officeart/2005/8/layout/vList6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CL"/>
        </a:p>
      </dgm:t>
    </dgm:pt>
    <dgm:pt modelId="{EB2FF25B-312D-426A-8834-1858D12B04EB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es-CL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Tarea Base</a:t>
          </a:r>
          <a:endParaRPr lang="es-CL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98D54339-A6C6-474B-9B6F-34AB0CFDC05E}" type="par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D99E9403-DE94-4D93-8676-54169F19373A}" type="sibTrans" cxnId="{60A99F8E-9CEB-4345-BB2A-458B4BF58E1C}">
      <dgm:prSet/>
      <dgm:spPr/>
      <dgm:t>
        <a:bodyPr/>
        <a:lstStyle/>
        <a:p>
          <a:pPr algn="ctr"/>
          <a:endParaRPr lang="es-CL" sz="1100"/>
        </a:p>
      </dgm:t>
    </dgm:pt>
    <dgm:pt modelId="{0AA121A2-1297-45EC-88F3-65100603FEE8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Catastro de Servicios </a:t>
          </a:r>
          <a:endParaRPr lang="es-CL" sz="1200" b="0" dirty="0">
            <a:effectLst/>
          </a:endParaRPr>
        </a:p>
      </dgm:t>
    </dgm:pt>
    <dgm:pt modelId="{828853B6-5B2A-4FC5-A623-CA7B6AF38272}" type="parTrans" cxnId="{998D0FB4-192B-46A4-9FC0-CB1E9CD505ED}">
      <dgm:prSet/>
      <dgm:spPr/>
      <dgm:t>
        <a:bodyPr/>
        <a:lstStyle/>
        <a:p>
          <a:pPr algn="ctr"/>
          <a:endParaRPr lang="es-CL" sz="1100"/>
        </a:p>
      </dgm:t>
    </dgm:pt>
    <dgm:pt modelId="{EC25B514-1B54-4838-A384-EEA5D5FC06E4}" type="sibTrans" cxnId="{998D0FB4-192B-46A4-9FC0-CB1E9CD505ED}">
      <dgm:prSet/>
      <dgm:spPr/>
      <dgm:t>
        <a:bodyPr/>
        <a:lstStyle/>
        <a:p>
          <a:pPr algn="ctr"/>
          <a:endParaRPr lang="es-CL" sz="1100"/>
        </a:p>
      </dgm:t>
    </dgm:pt>
    <dgm:pt modelId="{91F61824-D21A-44D2-8E78-CAB77473E965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Trazado Área de Estudio</a:t>
          </a:r>
          <a:endParaRPr lang="es-CL" sz="1200" b="0" dirty="0">
            <a:effectLst/>
          </a:endParaRPr>
        </a:p>
      </dgm:t>
    </dgm:pt>
    <dgm:pt modelId="{3A136569-362C-4D0C-9CFA-FDA4B8FF2830}" type="parTrans" cxnId="{12F7FFA2-70E3-4D6A-BF14-96E2B0F82447}">
      <dgm:prSet/>
      <dgm:spPr/>
      <dgm:t>
        <a:bodyPr/>
        <a:lstStyle/>
        <a:p>
          <a:pPr algn="ctr"/>
          <a:endParaRPr lang="es-CL" sz="1100"/>
        </a:p>
      </dgm:t>
    </dgm:pt>
    <dgm:pt modelId="{CA0407D9-6EAE-4423-811C-DD9F272DA949}" type="sibTrans" cxnId="{12F7FFA2-70E3-4D6A-BF14-96E2B0F82447}">
      <dgm:prSet/>
      <dgm:spPr/>
      <dgm:t>
        <a:bodyPr/>
        <a:lstStyle/>
        <a:p>
          <a:pPr algn="ctr"/>
          <a:endParaRPr lang="es-CL" sz="1100"/>
        </a:p>
      </dgm:t>
    </dgm:pt>
    <dgm:pt modelId="{A23450BC-AF88-46AC-B930-1B72B7C4B1F1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es-C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1</a:t>
          </a:r>
          <a:endParaRPr lang="es-CL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8C105-B98E-4B18-938C-81C6730A3ABA}" type="par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CE060A05-FF70-4ECC-9F3C-B29678F8E311}" type="sibTrans" cxnId="{E0F01451-BFB2-4B6B-98A5-89423329C6BC}">
      <dgm:prSet/>
      <dgm:spPr/>
      <dgm:t>
        <a:bodyPr/>
        <a:lstStyle/>
        <a:p>
          <a:pPr algn="ctr"/>
          <a:endParaRPr lang="es-CL" sz="1100"/>
        </a:p>
      </dgm:t>
    </dgm:pt>
    <dgm:pt modelId="{B092DAFB-662F-428F-817D-AF0D68368C20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Catastro de paradas y paraderos</a:t>
          </a:r>
          <a:endParaRPr lang="es-CL" sz="1200" b="0" dirty="0">
            <a:effectLst/>
          </a:endParaRPr>
        </a:p>
      </dgm:t>
    </dgm:pt>
    <dgm:pt modelId="{14F37FAD-24C0-4C09-B827-4DCA7B7A3909}" type="parTrans" cxnId="{31A79E88-1153-4554-8905-4505E72A6976}">
      <dgm:prSet/>
      <dgm:spPr/>
      <dgm:t>
        <a:bodyPr/>
        <a:lstStyle/>
        <a:p>
          <a:pPr algn="ctr"/>
          <a:endParaRPr lang="es-CL" sz="1100"/>
        </a:p>
      </dgm:t>
    </dgm:pt>
    <dgm:pt modelId="{EBC5DEE0-80BE-4D14-9F1C-067663ED6145}" type="sibTrans" cxnId="{31A79E88-1153-4554-8905-4505E72A6976}">
      <dgm:prSet/>
      <dgm:spPr/>
      <dgm:t>
        <a:bodyPr/>
        <a:lstStyle/>
        <a:p>
          <a:pPr algn="ctr"/>
          <a:endParaRPr lang="es-CL" sz="1100"/>
        </a:p>
      </dgm:t>
    </dgm:pt>
    <dgm:pt modelId="{34770EF7-F684-4F3E-98EA-E2FF37460D89}">
      <dgm:prSet custT="1"/>
      <dgm:spPr/>
      <dgm:t>
        <a:bodyPr/>
        <a:lstStyle/>
        <a:p>
          <a:pPr algn="ctr"/>
          <a:r>
            <a:rPr lang="es-CL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2</a:t>
          </a:r>
          <a:endParaRPr lang="es-CL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FCCB0D-9573-4323-A5B8-3E813DD1CD9E}" type="parTrans" cxnId="{DA901F4A-19D5-4ED1-9BE3-4D344FCF6E4C}">
      <dgm:prSet/>
      <dgm:spPr/>
      <dgm:t>
        <a:bodyPr/>
        <a:lstStyle/>
        <a:p>
          <a:pPr algn="ctr"/>
          <a:endParaRPr lang="es-CL" sz="1100"/>
        </a:p>
      </dgm:t>
    </dgm:pt>
    <dgm:pt modelId="{C4419700-276E-4CF3-8E29-34D31905694F}" type="sibTrans" cxnId="{DA901F4A-19D5-4ED1-9BE3-4D344FCF6E4C}">
      <dgm:prSet/>
      <dgm:spPr/>
      <dgm:t>
        <a:bodyPr/>
        <a:lstStyle/>
        <a:p>
          <a:pPr algn="ctr"/>
          <a:endParaRPr lang="es-CL" sz="1100"/>
        </a:p>
      </dgm:t>
    </dgm:pt>
    <dgm:pt modelId="{1AD0AF22-BAC1-4358-B440-2F2E7E46B68F}">
      <dgm:prSet custT="1"/>
      <dgm:spPr/>
      <dgm:t>
        <a:bodyPr anchor="ctr"/>
        <a:lstStyle/>
        <a:p>
          <a:pPr algn="ctr"/>
          <a:r>
            <a:rPr lang="es-CL" sz="14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Catastro estado de carpetas</a:t>
          </a:r>
          <a:endParaRPr lang="es-CL" sz="1400" b="1" dirty="0">
            <a:solidFill>
              <a:schemeClr val="accent3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88BF56-D051-4D14-B602-B8F7E4AA9AFB}" type="parTrans" cxnId="{4867C5A1-CA68-44CD-86F6-A71E0BDD6FCF}">
      <dgm:prSet/>
      <dgm:spPr/>
      <dgm:t>
        <a:bodyPr/>
        <a:lstStyle/>
        <a:p>
          <a:pPr algn="ctr"/>
          <a:endParaRPr lang="es-CL" sz="1100"/>
        </a:p>
      </dgm:t>
    </dgm:pt>
    <dgm:pt modelId="{06CABBF1-4DAF-4DB5-ADCD-F1B61EB54C1F}" type="sibTrans" cxnId="{4867C5A1-CA68-44CD-86F6-A71E0BDD6FCF}">
      <dgm:prSet/>
      <dgm:spPr/>
      <dgm:t>
        <a:bodyPr/>
        <a:lstStyle/>
        <a:p>
          <a:pPr algn="ctr"/>
          <a:endParaRPr lang="es-CL" sz="1100"/>
        </a:p>
      </dgm:t>
    </dgm:pt>
    <dgm:pt modelId="{43FE5169-6ECE-4DB9-A4F9-E1C267B4FE53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Análisis del estado de construcción</a:t>
          </a:r>
          <a:endParaRPr lang="es-CL" sz="1200" b="0" dirty="0">
            <a:effectLst/>
          </a:endParaRPr>
        </a:p>
      </dgm:t>
    </dgm:pt>
    <dgm:pt modelId="{7707F1B4-1E97-4A84-BA93-CF729121BB24}" type="parTrans" cxnId="{DF866BFF-147C-4286-83A7-42AF57BEE946}">
      <dgm:prSet/>
      <dgm:spPr/>
      <dgm:t>
        <a:bodyPr/>
        <a:lstStyle/>
        <a:p>
          <a:endParaRPr lang="es-CL"/>
        </a:p>
      </dgm:t>
    </dgm:pt>
    <dgm:pt modelId="{279632E7-17F7-4693-B5CA-18D55B816319}" type="sibTrans" cxnId="{DF866BFF-147C-4286-83A7-42AF57BEE946}">
      <dgm:prSet/>
      <dgm:spPr/>
      <dgm:t>
        <a:bodyPr/>
        <a:lstStyle/>
        <a:p>
          <a:endParaRPr lang="es-CL"/>
        </a:p>
      </dgm:t>
    </dgm:pt>
    <dgm:pt modelId="{80209267-A394-4349-8A96-9A4AA0F6F5CB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Propuestas de paradas y paraderos</a:t>
          </a:r>
          <a:endParaRPr lang="es-CL" sz="1200" b="0" dirty="0">
            <a:effectLst/>
          </a:endParaRPr>
        </a:p>
      </dgm:t>
    </dgm:pt>
    <dgm:pt modelId="{BD815998-87BD-4724-AC5A-2E2FBB5C2630}" type="parTrans" cxnId="{51B34E8C-043A-4400-820F-D469303DAB3A}">
      <dgm:prSet/>
      <dgm:spPr/>
      <dgm:t>
        <a:bodyPr/>
        <a:lstStyle/>
        <a:p>
          <a:endParaRPr lang="es-CL"/>
        </a:p>
      </dgm:t>
    </dgm:pt>
    <dgm:pt modelId="{C0BD6866-6020-47D0-9807-3AFD410327A7}" type="sibTrans" cxnId="{51B34E8C-043A-4400-820F-D469303DAB3A}">
      <dgm:prSet/>
      <dgm:spPr/>
      <dgm:t>
        <a:bodyPr/>
        <a:lstStyle/>
        <a:p>
          <a:endParaRPr lang="es-CL"/>
        </a:p>
      </dgm:t>
    </dgm:pt>
    <dgm:pt modelId="{07F12F6B-62F8-445B-823F-90FBAE3C9B52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Diseño y evaluación económica de paraderos</a:t>
          </a:r>
          <a:endParaRPr lang="es-CL" sz="1200" b="0" dirty="0">
            <a:effectLst/>
          </a:endParaRPr>
        </a:p>
      </dgm:t>
    </dgm:pt>
    <dgm:pt modelId="{3192368D-B5DF-4873-885B-A2EB930E20D9}" type="parTrans" cxnId="{445BE9D4-7D47-4645-9911-8A79FADCD417}">
      <dgm:prSet/>
      <dgm:spPr/>
      <dgm:t>
        <a:bodyPr/>
        <a:lstStyle/>
        <a:p>
          <a:endParaRPr lang="es-CL"/>
        </a:p>
      </dgm:t>
    </dgm:pt>
    <dgm:pt modelId="{AAAB5010-F516-4548-B9F5-34C390F2751F}" type="sibTrans" cxnId="{445BE9D4-7D47-4645-9911-8A79FADCD417}">
      <dgm:prSet/>
      <dgm:spPr/>
      <dgm:t>
        <a:bodyPr/>
        <a:lstStyle/>
        <a:p>
          <a:endParaRPr lang="es-CL"/>
        </a:p>
      </dgm:t>
    </dgm:pt>
    <dgm:pt modelId="{2FA61C5D-06F4-4CD7-A657-A3D77046528A}">
      <dgm:prSet phldrT="[Texto]" custT="1"/>
      <dgm:spPr>
        <a:solidFill>
          <a:schemeClr val="bg1">
            <a:lumMod val="75000"/>
            <a:alpha val="90000"/>
          </a:schemeClr>
        </a:solidFill>
      </dgm:spPr>
      <dgm:t>
        <a:bodyPr anchor="ctr"/>
        <a:lstStyle/>
        <a:p>
          <a:pPr algn="ctr"/>
          <a:r>
            <a:rPr lang="es-CL" sz="1200" b="0" smtClean="0">
              <a:effectLst/>
            </a:rPr>
            <a:t>Propuesta de diseño de señales informativas en paradas y paraderos</a:t>
          </a:r>
          <a:endParaRPr lang="es-CL" sz="1200" b="0" dirty="0">
            <a:effectLst/>
          </a:endParaRPr>
        </a:p>
      </dgm:t>
    </dgm:pt>
    <dgm:pt modelId="{8EC1A489-B863-4DD5-B1B4-77AC03D959E5}" type="parTrans" cxnId="{5F047446-8CB6-42D0-A67D-64266CFC4B4B}">
      <dgm:prSet/>
      <dgm:spPr/>
      <dgm:t>
        <a:bodyPr/>
        <a:lstStyle/>
        <a:p>
          <a:endParaRPr lang="en-US"/>
        </a:p>
      </dgm:t>
    </dgm:pt>
    <dgm:pt modelId="{36CB6F63-DD14-4687-B822-E7AB397BB66F}" type="sibTrans" cxnId="{5F047446-8CB6-42D0-A67D-64266CFC4B4B}">
      <dgm:prSet/>
      <dgm:spPr/>
      <dgm:t>
        <a:bodyPr/>
        <a:lstStyle/>
        <a:p>
          <a:endParaRPr lang="en-US"/>
        </a:p>
      </dgm:t>
    </dgm:pt>
    <dgm:pt modelId="{44BD1D08-834D-40D6-8F3C-94E78244716C}">
      <dgm:prSet custT="1"/>
      <dgm:spPr/>
      <dgm:t>
        <a:bodyPr anchor="ctr"/>
        <a:lstStyle/>
        <a:p>
          <a:pPr algn="ctr"/>
          <a:r>
            <a:rPr lang="es-CL" sz="1200" dirty="0" smtClean="0">
              <a:solidFill>
                <a:schemeClr val="tx2"/>
              </a:solidFill>
            </a:rPr>
            <a:t>Propuestas de  Intervención [Conservación</a:t>
          </a:r>
          <a:r>
            <a:rPr lang="es-CL" sz="1200" dirty="0" smtClean="0"/>
            <a:t>)</a:t>
          </a:r>
          <a:endParaRPr lang="es-CL" sz="1400" b="1" dirty="0">
            <a:solidFill>
              <a:schemeClr val="accent3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6B430F-632B-4240-91C7-D806CB90CD4F}" type="parTrans" cxnId="{63E5A44A-D270-4B2C-B878-73D111109C9F}">
      <dgm:prSet/>
      <dgm:spPr/>
      <dgm:t>
        <a:bodyPr/>
        <a:lstStyle/>
        <a:p>
          <a:endParaRPr lang="en-US"/>
        </a:p>
      </dgm:t>
    </dgm:pt>
    <dgm:pt modelId="{7793C6B0-67E2-415F-93C4-BEBF607C29D0}" type="sibTrans" cxnId="{63E5A44A-D270-4B2C-B878-73D111109C9F}">
      <dgm:prSet/>
      <dgm:spPr/>
      <dgm:t>
        <a:bodyPr/>
        <a:lstStyle/>
        <a:p>
          <a:endParaRPr lang="en-US"/>
        </a:p>
      </dgm:t>
    </dgm:pt>
    <dgm:pt modelId="{D4772EDE-A250-4FB5-B8F2-060F89034BB0}" type="pres">
      <dgm:prSet presAssocID="{94829BAA-2283-4BC5-88A9-01D0915013B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812C8B10-8212-4733-86C3-F011190A412C}" type="pres">
      <dgm:prSet presAssocID="{EB2FF25B-312D-426A-8834-1858D12B04EB}" presName="linNode" presStyleCnt="0"/>
      <dgm:spPr/>
      <dgm:t>
        <a:bodyPr/>
        <a:lstStyle/>
        <a:p>
          <a:endParaRPr lang="en-US"/>
        </a:p>
      </dgm:t>
    </dgm:pt>
    <dgm:pt modelId="{64A6BE64-86B0-4BD1-8C49-5B5F8723DB3D}" type="pres">
      <dgm:prSet presAssocID="{EB2FF25B-312D-426A-8834-1858D12B04EB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884A4CB-2E63-479B-B785-3F50912D82BF}" type="pres">
      <dgm:prSet presAssocID="{EB2FF25B-312D-426A-8834-1858D12B04EB}" presName="childShp" presStyleLbl="bgAccFollowNode1" presStyleIdx="0" presStyleCnt="3" custLinFactNeighborX="-1961" custLinFactNeighborY="-20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BF03DFA-88AE-47A9-8ED3-457E6BCF1AF7}" type="pres">
      <dgm:prSet presAssocID="{D99E9403-DE94-4D93-8676-54169F19373A}" presName="spacing" presStyleCnt="0"/>
      <dgm:spPr/>
      <dgm:t>
        <a:bodyPr/>
        <a:lstStyle/>
        <a:p>
          <a:endParaRPr lang="en-US"/>
        </a:p>
      </dgm:t>
    </dgm:pt>
    <dgm:pt modelId="{4AE48CF8-D98A-48A5-BF2F-398A5510F2E6}" type="pres">
      <dgm:prSet presAssocID="{A23450BC-AF88-46AC-B930-1B72B7C4B1F1}" presName="linNode" presStyleCnt="0"/>
      <dgm:spPr/>
      <dgm:t>
        <a:bodyPr/>
        <a:lstStyle/>
        <a:p>
          <a:endParaRPr lang="en-US"/>
        </a:p>
      </dgm:t>
    </dgm:pt>
    <dgm:pt modelId="{D52A059B-7072-46F1-8E41-F88EB239AF56}" type="pres">
      <dgm:prSet presAssocID="{A23450BC-AF88-46AC-B930-1B72B7C4B1F1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944D067-5190-4445-B4E8-38958ECBAE28}" type="pres">
      <dgm:prSet presAssocID="{A23450BC-AF88-46AC-B930-1B72B7C4B1F1}" presName="childShp" presStyleLbl="bgAccFollowNode1" presStyleIdx="1" presStyleCnt="3" custScaleY="232770" custLinFactNeighborX="2920" custLinFactNeighborY="10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69B16C8-F238-42D7-A864-487224338E3F}" type="pres">
      <dgm:prSet presAssocID="{CE060A05-FF70-4ECC-9F3C-B29678F8E311}" presName="spacing" presStyleCnt="0"/>
      <dgm:spPr/>
      <dgm:t>
        <a:bodyPr/>
        <a:lstStyle/>
        <a:p>
          <a:endParaRPr lang="en-US"/>
        </a:p>
      </dgm:t>
    </dgm:pt>
    <dgm:pt modelId="{712B92F7-C543-4BD8-871A-46CF5B0B9AB3}" type="pres">
      <dgm:prSet presAssocID="{34770EF7-F684-4F3E-98EA-E2FF37460D89}" presName="linNode" presStyleCnt="0"/>
      <dgm:spPr/>
      <dgm:t>
        <a:bodyPr/>
        <a:lstStyle/>
        <a:p>
          <a:endParaRPr lang="en-US"/>
        </a:p>
      </dgm:t>
    </dgm:pt>
    <dgm:pt modelId="{6152081B-1F15-4D10-ABD4-A58C9CAA5913}" type="pres">
      <dgm:prSet presAssocID="{34770EF7-F684-4F3E-98EA-E2FF37460D89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52B446B-DB49-4F03-9F08-184C8919A5F1}" type="pres">
      <dgm:prSet presAssocID="{34770EF7-F684-4F3E-98EA-E2FF37460D89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657F8849-DAF2-4943-8E01-350F964EB58D}" type="presOf" srcId="{B092DAFB-662F-428F-817D-AF0D68368C20}" destId="{9944D067-5190-4445-B4E8-38958ECBAE28}" srcOrd="0" destOrd="0" presId="urn:microsoft.com/office/officeart/2005/8/layout/vList6"/>
    <dgm:cxn modelId="{0507A8CB-1A28-44F2-AE53-41A8404C453B}" type="presOf" srcId="{2FA61C5D-06F4-4CD7-A657-A3D77046528A}" destId="{9944D067-5190-4445-B4E8-38958ECBAE28}" srcOrd="0" destOrd="4" presId="urn:microsoft.com/office/officeart/2005/8/layout/vList6"/>
    <dgm:cxn modelId="{998D0FB4-192B-46A4-9FC0-CB1E9CD505ED}" srcId="{EB2FF25B-312D-426A-8834-1858D12B04EB}" destId="{0AA121A2-1297-45EC-88F3-65100603FEE8}" srcOrd="0" destOrd="0" parTransId="{828853B6-5B2A-4FC5-A623-CA7B6AF38272}" sibTransId="{EC25B514-1B54-4838-A384-EEA5D5FC06E4}"/>
    <dgm:cxn modelId="{51B34E8C-043A-4400-820F-D469303DAB3A}" srcId="{A23450BC-AF88-46AC-B930-1B72B7C4B1F1}" destId="{80209267-A394-4349-8A96-9A4AA0F6F5CB}" srcOrd="2" destOrd="0" parTransId="{BD815998-87BD-4724-AC5A-2E2FBB5C2630}" sibTransId="{C0BD6866-6020-47D0-9807-3AFD410327A7}"/>
    <dgm:cxn modelId="{31A79E88-1153-4554-8905-4505E72A6976}" srcId="{A23450BC-AF88-46AC-B930-1B72B7C4B1F1}" destId="{B092DAFB-662F-428F-817D-AF0D68368C20}" srcOrd="0" destOrd="0" parTransId="{14F37FAD-24C0-4C09-B827-4DCA7B7A3909}" sibTransId="{EBC5DEE0-80BE-4D14-9F1C-067663ED6145}"/>
    <dgm:cxn modelId="{5F047446-8CB6-42D0-A67D-64266CFC4B4B}" srcId="{A23450BC-AF88-46AC-B930-1B72B7C4B1F1}" destId="{2FA61C5D-06F4-4CD7-A657-A3D77046528A}" srcOrd="4" destOrd="0" parTransId="{8EC1A489-B863-4DD5-B1B4-77AC03D959E5}" sibTransId="{36CB6F63-DD14-4687-B822-E7AB397BB66F}"/>
    <dgm:cxn modelId="{ED852356-1A28-402C-A54D-D41F76EC9C35}" type="presOf" srcId="{43FE5169-6ECE-4DB9-A4F9-E1C267B4FE53}" destId="{9944D067-5190-4445-B4E8-38958ECBAE28}" srcOrd="0" destOrd="1" presId="urn:microsoft.com/office/officeart/2005/8/layout/vList6"/>
    <dgm:cxn modelId="{63E5A44A-D270-4B2C-B878-73D111109C9F}" srcId="{34770EF7-F684-4F3E-98EA-E2FF37460D89}" destId="{44BD1D08-834D-40D6-8F3C-94E78244716C}" srcOrd="1" destOrd="0" parTransId="{0E6B430F-632B-4240-91C7-D806CB90CD4F}" sibTransId="{7793C6B0-67E2-415F-93C4-BEBF607C29D0}"/>
    <dgm:cxn modelId="{60A99F8E-9CEB-4345-BB2A-458B4BF58E1C}" srcId="{94829BAA-2283-4BC5-88A9-01D0915013B2}" destId="{EB2FF25B-312D-426A-8834-1858D12B04EB}" srcOrd="0" destOrd="0" parTransId="{98D54339-A6C6-474B-9B6F-34AB0CFDC05E}" sibTransId="{D99E9403-DE94-4D93-8676-54169F19373A}"/>
    <dgm:cxn modelId="{3D39927A-9789-4B13-8BBD-DE25716AA08A}" type="presOf" srcId="{44BD1D08-834D-40D6-8F3C-94E78244716C}" destId="{752B446B-DB49-4F03-9F08-184C8919A5F1}" srcOrd="0" destOrd="1" presId="urn:microsoft.com/office/officeart/2005/8/layout/vList6"/>
    <dgm:cxn modelId="{A1829813-E670-4C52-A204-E8708028A6C1}" type="presOf" srcId="{EB2FF25B-312D-426A-8834-1858D12B04EB}" destId="{64A6BE64-86B0-4BD1-8C49-5B5F8723DB3D}" srcOrd="0" destOrd="0" presId="urn:microsoft.com/office/officeart/2005/8/layout/vList6"/>
    <dgm:cxn modelId="{4867C5A1-CA68-44CD-86F6-A71E0BDD6FCF}" srcId="{34770EF7-F684-4F3E-98EA-E2FF37460D89}" destId="{1AD0AF22-BAC1-4358-B440-2F2E7E46B68F}" srcOrd="0" destOrd="0" parTransId="{7B88BF56-D051-4D14-B602-B8F7E4AA9AFB}" sibTransId="{06CABBF1-4DAF-4DB5-ADCD-F1B61EB54C1F}"/>
    <dgm:cxn modelId="{5DFF0439-F5FD-44F3-B743-8EFE509BB5AA}" type="presOf" srcId="{07F12F6B-62F8-445B-823F-90FBAE3C9B52}" destId="{9944D067-5190-4445-B4E8-38958ECBAE28}" srcOrd="0" destOrd="3" presId="urn:microsoft.com/office/officeart/2005/8/layout/vList6"/>
    <dgm:cxn modelId="{27B82C4E-BEB0-411C-B41D-48CF4B51C801}" type="presOf" srcId="{0AA121A2-1297-45EC-88F3-65100603FEE8}" destId="{2884A4CB-2E63-479B-B785-3F50912D82BF}" srcOrd="0" destOrd="0" presId="urn:microsoft.com/office/officeart/2005/8/layout/vList6"/>
    <dgm:cxn modelId="{445BE9D4-7D47-4645-9911-8A79FADCD417}" srcId="{A23450BC-AF88-46AC-B930-1B72B7C4B1F1}" destId="{07F12F6B-62F8-445B-823F-90FBAE3C9B52}" srcOrd="3" destOrd="0" parTransId="{3192368D-B5DF-4873-885B-A2EB930E20D9}" sibTransId="{AAAB5010-F516-4548-B9F5-34C390F2751F}"/>
    <dgm:cxn modelId="{74006CB6-936F-4713-BBA5-D61282F734C3}" type="presOf" srcId="{94829BAA-2283-4BC5-88A9-01D0915013B2}" destId="{D4772EDE-A250-4FB5-B8F2-060F89034BB0}" srcOrd="0" destOrd="0" presId="urn:microsoft.com/office/officeart/2005/8/layout/vList6"/>
    <dgm:cxn modelId="{DF866BFF-147C-4286-83A7-42AF57BEE946}" srcId="{A23450BC-AF88-46AC-B930-1B72B7C4B1F1}" destId="{43FE5169-6ECE-4DB9-A4F9-E1C267B4FE53}" srcOrd="1" destOrd="0" parTransId="{7707F1B4-1E97-4A84-BA93-CF729121BB24}" sibTransId="{279632E7-17F7-4693-B5CA-18D55B816319}"/>
    <dgm:cxn modelId="{8C8759B5-E4E9-41C2-953E-47E9B7C56995}" type="presOf" srcId="{A23450BC-AF88-46AC-B930-1B72B7C4B1F1}" destId="{D52A059B-7072-46F1-8E41-F88EB239AF56}" srcOrd="0" destOrd="0" presId="urn:microsoft.com/office/officeart/2005/8/layout/vList6"/>
    <dgm:cxn modelId="{DA901F4A-19D5-4ED1-9BE3-4D344FCF6E4C}" srcId="{94829BAA-2283-4BC5-88A9-01D0915013B2}" destId="{34770EF7-F684-4F3E-98EA-E2FF37460D89}" srcOrd="2" destOrd="0" parTransId="{69FCCB0D-9573-4323-A5B8-3E813DD1CD9E}" sibTransId="{C4419700-276E-4CF3-8E29-34D31905694F}"/>
    <dgm:cxn modelId="{20AF6C43-C708-477E-9FEE-06492A4A12EC}" type="presOf" srcId="{34770EF7-F684-4F3E-98EA-E2FF37460D89}" destId="{6152081B-1F15-4D10-ABD4-A58C9CAA5913}" srcOrd="0" destOrd="0" presId="urn:microsoft.com/office/officeart/2005/8/layout/vList6"/>
    <dgm:cxn modelId="{E0F01451-BFB2-4B6B-98A5-89423329C6BC}" srcId="{94829BAA-2283-4BC5-88A9-01D0915013B2}" destId="{A23450BC-AF88-46AC-B930-1B72B7C4B1F1}" srcOrd="1" destOrd="0" parTransId="{3338C105-B98E-4B18-938C-81C6730A3ABA}" sibTransId="{CE060A05-FF70-4ECC-9F3C-B29678F8E311}"/>
    <dgm:cxn modelId="{C5E2C536-E3D6-4353-B7F3-AE41DB058B1C}" type="presOf" srcId="{91F61824-D21A-44D2-8E78-CAB77473E965}" destId="{2884A4CB-2E63-479B-B785-3F50912D82BF}" srcOrd="0" destOrd="1" presId="urn:microsoft.com/office/officeart/2005/8/layout/vList6"/>
    <dgm:cxn modelId="{12F7FFA2-70E3-4D6A-BF14-96E2B0F82447}" srcId="{EB2FF25B-312D-426A-8834-1858D12B04EB}" destId="{91F61824-D21A-44D2-8E78-CAB77473E965}" srcOrd="1" destOrd="0" parTransId="{3A136569-362C-4D0C-9CFA-FDA4B8FF2830}" sibTransId="{CA0407D9-6EAE-4423-811C-DD9F272DA949}"/>
    <dgm:cxn modelId="{6D96C082-0A9C-4557-8EA5-4A698DB642BD}" type="presOf" srcId="{1AD0AF22-BAC1-4358-B440-2F2E7E46B68F}" destId="{752B446B-DB49-4F03-9F08-184C8919A5F1}" srcOrd="0" destOrd="0" presId="urn:microsoft.com/office/officeart/2005/8/layout/vList6"/>
    <dgm:cxn modelId="{BC42A289-2765-419B-B20A-F5D7A73CDA3A}" type="presOf" srcId="{80209267-A394-4349-8A96-9A4AA0F6F5CB}" destId="{9944D067-5190-4445-B4E8-38958ECBAE28}" srcOrd="0" destOrd="2" presId="urn:microsoft.com/office/officeart/2005/8/layout/vList6"/>
    <dgm:cxn modelId="{B05A126E-25FB-4326-B30A-40987F634CD3}" type="presParOf" srcId="{D4772EDE-A250-4FB5-B8F2-060F89034BB0}" destId="{812C8B10-8212-4733-86C3-F011190A412C}" srcOrd="0" destOrd="0" presId="urn:microsoft.com/office/officeart/2005/8/layout/vList6"/>
    <dgm:cxn modelId="{3FBEAD50-D69E-4D69-8BF7-0B09D0F4B6D4}" type="presParOf" srcId="{812C8B10-8212-4733-86C3-F011190A412C}" destId="{64A6BE64-86B0-4BD1-8C49-5B5F8723DB3D}" srcOrd="0" destOrd="0" presId="urn:microsoft.com/office/officeart/2005/8/layout/vList6"/>
    <dgm:cxn modelId="{7B46C55D-46F2-4B1F-B565-4BF453FC0843}" type="presParOf" srcId="{812C8B10-8212-4733-86C3-F011190A412C}" destId="{2884A4CB-2E63-479B-B785-3F50912D82BF}" srcOrd="1" destOrd="0" presId="urn:microsoft.com/office/officeart/2005/8/layout/vList6"/>
    <dgm:cxn modelId="{A33A6786-14B4-4BC2-9ACB-93B0DFE9F374}" type="presParOf" srcId="{D4772EDE-A250-4FB5-B8F2-060F89034BB0}" destId="{FBF03DFA-88AE-47A9-8ED3-457E6BCF1AF7}" srcOrd="1" destOrd="0" presId="urn:microsoft.com/office/officeart/2005/8/layout/vList6"/>
    <dgm:cxn modelId="{0A9F7DCB-6B99-43BA-889A-88EA7D8E09E7}" type="presParOf" srcId="{D4772EDE-A250-4FB5-B8F2-060F89034BB0}" destId="{4AE48CF8-D98A-48A5-BF2F-398A5510F2E6}" srcOrd="2" destOrd="0" presId="urn:microsoft.com/office/officeart/2005/8/layout/vList6"/>
    <dgm:cxn modelId="{4CDD934C-1830-4F03-A861-BD2F2DAD6729}" type="presParOf" srcId="{4AE48CF8-D98A-48A5-BF2F-398A5510F2E6}" destId="{D52A059B-7072-46F1-8E41-F88EB239AF56}" srcOrd="0" destOrd="0" presId="urn:microsoft.com/office/officeart/2005/8/layout/vList6"/>
    <dgm:cxn modelId="{C12B5778-F6F3-4E92-B67D-382992AF40CE}" type="presParOf" srcId="{4AE48CF8-D98A-48A5-BF2F-398A5510F2E6}" destId="{9944D067-5190-4445-B4E8-38958ECBAE28}" srcOrd="1" destOrd="0" presId="urn:microsoft.com/office/officeart/2005/8/layout/vList6"/>
    <dgm:cxn modelId="{71AE4290-75B6-46A2-B042-80636F627A69}" type="presParOf" srcId="{D4772EDE-A250-4FB5-B8F2-060F89034BB0}" destId="{A69B16C8-F238-42D7-A864-487224338E3F}" srcOrd="3" destOrd="0" presId="urn:microsoft.com/office/officeart/2005/8/layout/vList6"/>
    <dgm:cxn modelId="{BA76261C-63BA-41D4-B007-8C5C39DF21FF}" type="presParOf" srcId="{D4772EDE-A250-4FB5-B8F2-060F89034BB0}" destId="{712B92F7-C543-4BD8-871A-46CF5B0B9AB3}" srcOrd="4" destOrd="0" presId="urn:microsoft.com/office/officeart/2005/8/layout/vList6"/>
    <dgm:cxn modelId="{2A6B6700-D416-4808-99E0-A3459AFF8B16}" type="presParOf" srcId="{712B92F7-C543-4BD8-871A-46CF5B0B9AB3}" destId="{6152081B-1F15-4D10-ABD4-A58C9CAA5913}" srcOrd="0" destOrd="0" presId="urn:microsoft.com/office/officeart/2005/8/layout/vList6"/>
    <dgm:cxn modelId="{C9F591F2-ABA2-444E-A849-A6B6EE10DE9E}" type="presParOf" srcId="{712B92F7-C543-4BD8-871A-46CF5B0B9AB3}" destId="{752B446B-DB49-4F03-9F08-184C8919A5F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D2A7730-3CDA-4C74-B233-C7AA82F892FE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01ED1A-E33F-4404-B59D-8098989977DE}">
      <dgm:prSet phldrT="[Text]"/>
      <dgm:spPr/>
      <dgm:t>
        <a:bodyPr/>
        <a:lstStyle/>
        <a:p>
          <a:r>
            <a:rPr lang="es-CL" dirty="0" smtClean="0"/>
            <a:t>Archivo Google Earth</a:t>
          </a:r>
        </a:p>
      </dgm:t>
    </dgm:pt>
    <dgm:pt modelId="{0EED6D90-6DE1-411F-94DD-8875272C26D0}" type="parTrans" cxnId="{8533F4FA-E40F-4F0B-BF37-2651A603DB84}">
      <dgm:prSet/>
      <dgm:spPr/>
      <dgm:t>
        <a:bodyPr/>
        <a:lstStyle/>
        <a:p>
          <a:endParaRPr lang="en-US"/>
        </a:p>
      </dgm:t>
    </dgm:pt>
    <dgm:pt modelId="{262CBD73-2EE3-40BC-92E4-44065E944277}" type="sibTrans" cxnId="{8533F4FA-E40F-4F0B-BF37-2651A603DB84}">
      <dgm:prSet/>
      <dgm:spPr/>
      <dgm:t>
        <a:bodyPr/>
        <a:lstStyle/>
        <a:p>
          <a:endParaRPr lang="en-US"/>
        </a:p>
      </dgm:t>
    </dgm:pt>
    <dgm:pt modelId="{00937D6D-1163-4FC3-8BFC-51CE2534842B}">
      <dgm:prSet phldrT="[Text]"/>
      <dgm:spPr/>
      <dgm:t>
        <a:bodyPr/>
        <a:lstStyle/>
        <a:p>
          <a:r>
            <a:rPr lang="es-CL" dirty="0" smtClean="0"/>
            <a:t>Archivo AutoCAD</a:t>
          </a:r>
          <a:endParaRPr lang="en-US" dirty="0"/>
        </a:p>
      </dgm:t>
    </dgm:pt>
    <dgm:pt modelId="{5F65A7E9-28F5-4B76-BFA3-F84C469DB2C3}" type="parTrans" cxnId="{F82895CD-8186-4DE3-AE8F-A81EFD22B9A9}">
      <dgm:prSet/>
      <dgm:spPr/>
      <dgm:t>
        <a:bodyPr/>
        <a:lstStyle/>
        <a:p>
          <a:endParaRPr lang="en-US"/>
        </a:p>
      </dgm:t>
    </dgm:pt>
    <dgm:pt modelId="{5C29AB54-E5C9-437C-9B78-0D026399DA95}" type="sibTrans" cxnId="{F82895CD-8186-4DE3-AE8F-A81EFD22B9A9}">
      <dgm:prSet/>
      <dgm:spPr/>
      <dgm:t>
        <a:bodyPr/>
        <a:lstStyle/>
        <a:p>
          <a:endParaRPr lang="en-US"/>
        </a:p>
      </dgm:t>
    </dgm:pt>
    <dgm:pt modelId="{D95E53A6-D130-4E62-B0EB-E16529914A90}">
      <dgm:prSet phldrT="[Text]"/>
      <dgm:spPr/>
      <dgm:t>
        <a:bodyPr/>
        <a:lstStyle/>
        <a:p>
          <a:r>
            <a:rPr lang="es-CL" dirty="0" smtClean="0"/>
            <a:t>Propuestas</a:t>
          </a:r>
          <a:endParaRPr lang="en-US" dirty="0"/>
        </a:p>
      </dgm:t>
    </dgm:pt>
    <dgm:pt modelId="{A30610DD-84AA-41D7-B2F6-E425A0E0D239}" type="parTrans" cxnId="{FB55929E-8839-469A-B332-D319EE78D571}">
      <dgm:prSet/>
      <dgm:spPr/>
      <dgm:t>
        <a:bodyPr/>
        <a:lstStyle/>
        <a:p>
          <a:endParaRPr lang="en-US"/>
        </a:p>
      </dgm:t>
    </dgm:pt>
    <dgm:pt modelId="{06EEE8F0-1274-47C7-B291-E2EA2694CB91}" type="sibTrans" cxnId="{FB55929E-8839-469A-B332-D319EE78D571}">
      <dgm:prSet/>
      <dgm:spPr/>
      <dgm:t>
        <a:bodyPr/>
        <a:lstStyle/>
        <a:p>
          <a:endParaRPr lang="en-US"/>
        </a:p>
      </dgm:t>
    </dgm:pt>
    <dgm:pt modelId="{0CDA693C-C37E-4EAF-8E9D-C2D42E597951}">
      <dgm:prSet phldrT="[Text]"/>
      <dgm:spPr/>
      <dgm:t>
        <a:bodyPr/>
        <a:lstStyle/>
        <a:p>
          <a:r>
            <a:rPr lang="es-CL" dirty="0" smtClean="0"/>
            <a:t>Levantamiento en terreno</a:t>
          </a:r>
          <a:endParaRPr lang="en-US" dirty="0"/>
        </a:p>
      </dgm:t>
    </dgm:pt>
    <dgm:pt modelId="{E3260895-F798-44FF-A1DF-BF5DEE50A9D5}" type="parTrans" cxnId="{59E42506-388B-4845-971E-FE6D89784B0C}">
      <dgm:prSet/>
      <dgm:spPr/>
      <dgm:t>
        <a:bodyPr/>
        <a:lstStyle/>
        <a:p>
          <a:endParaRPr lang="en-US"/>
        </a:p>
      </dgm:t>
    </dgm:pt>
    <dgm:pt modelId="{99530971-A57C-4355-8702-609F3133D541}" type="sibTrans" cxnId="{59E42506-388B-4845-971E-FE6D89784B0C}">
      <dgm:prSet/>
      <dgm:spPr/>
      <dgm:t>
        <a:bodyPr/>
        <a:lstStyle/>
        <a:p>
          <a:endParaRPr lang="en-US"/>
        </a:p>
      </dgm:t>
    </dgm:pt>
    <dgm:pt modelId="{EA3BFD97-94EC-4FB8-8A7A-1888E3EA1472}">
      <dgm:prSet phldrT="[Text]"/>
      <dgm:spPr/>
      <dgm:t>
        <a:bodyPr/>
        <a:lstStyle/>
        <a:p>
          <a:r>
            <a:rPr lang="es-CL" dirty="0" smtClean="0"/>
            <a:t>Diagnóstico</a:t>
          </a:r>
          <a:endParaRPr lang="en-US" dirty="0"/>
        </a:p>
      </dgm:t>
    </dgm:pt>
    <dgm:pt modelId="{01DFB998-EBC7-4B89-BA25-043CA1214ECE}" type="parTrans" cxnId="{86BDBBD3-D5A8-4232-B432-2D7E0871433C}">
      <dgm:prSet/>
      <dgm:spPr/>
      <dgm:t>
        <a:bodyPr/>
        <a:lstStyle/>
        <a:p>
          <a:endParaRPr lang="en-US"/>
        </a:p>
      </dgm:t>
    </dgm:pt>
    <dgm:pt modelId="{A6453F44-2426-4EB6-B56E-3E4572E34D9B}" type="sibTrans" cxnId="{86BDBBD3-D5A8-4232-B432-2D7E0871433C}">
      <dgm:prSet/>
      <dgm:spPr/>
      <dgm:t>
        <a:bodyPr/>
        <a:lstStyle/>
        <a:p>
          <a:endParaRPr lang="en-US"/>
        </a:p>
      </dgm:t>
    </dgm:pt>
    <dgm:pt modelId="{D0CC7151-AD18-4577-ABD8-1D52BAF4E879}">
      <dgm:prSet phldrT="[Text]"/>
      <dgm:spPr/>
      <dgm:t>
        <a:bodyPr/>
        <a:lstStyle/>
        <a:p>
          <a:r>
            <a:rPr lang="es-CL" dirty="0" smtClean="0"/>
            <a:t>Fotos georreferenciadas catastro</a:t>
          </a:r>
        </a:p>
      </dgm:t>
    </dgm:pt>
    <dgm:pt modelId="{C07B37D2-C8B7-477B-9D1F-358EBF48DDF4}" type="parTrans" cxnId="{EFBE2705-3B4F-4911-BBFB-9D019EFB73C6}">
      <dgm:prSet/>
      <dgm:spPr/>
      <dgm:t>
        <a:bodyPr/>
        <a:lstStyle/>
        <a:p>
          <a:endParaRPr lang="en-US"/>
        </a:p>
      </dgm:t>
    </dgm:pt>
    <dgm:pt modelId="{D782DCAE-1838-4C30-AE86-E6BCDAC0D319}" type="sibTrans" cxnId="{EFBE2705-3B4F-4911-BBFB-9D019EFB73C6}">
      <dgm:prSet/>
      <dgm:spPr/>
      <dgm:t>
        <a:bodyPr/>
        <a:lstStyle/>
        <a:p>
          <a:endParaRPr lang="en-US"/>
        </a:p>
      </dgm:t>
    </dgm:pt>
    <dgm:pt modelId="{C8EBDD28-A306-400B-BB73-C4E920815AA3}">
      <dgm:prSet phldrT="[Text]"/>
      <dgm:spPr/>
      <dgm:t>
        <a:bodyPr/>
        <a:lstStyle/>
        <a:p>
          <a:r>
            <a:rPr lang="es-CL" dirty="0" smtClean="0"/>
            <a:t>Base Excel</a:t>
          </a:r>
          <a:endParaRPr lang="en-US" dirty="0"/>
        </a:p>
      </dgm:t>
    </dgm:pt>
    <dgm:pt modelId="{D9B99F53-B189-4EB1-B855-97735119F088}" type="parTrans" cxnId="{289D0089-558B-4D99-AE29-A9E1D40FBF59}">
      <dgm:prSet/>
      <dgm:spPr/>
      <dgm:t>
        <a:bodyPr/>
        <a:lstStyle/>
        <a:p>
          <a:endParaRPr lang="en-US"/>
        </a:p>
      </dgm:t>
    </dgm:pt>
    <dgm:pt modelId="{89A92533-AD56-4350-82FA-2F4E174EA3D9}" type="sibTrans" cxnId="{289D0089-558B-4D99-AE29-A9E1D40FBF59}">
      <dgm:prSet/>
      <dgm:spPr/>
      <dgm:t>
        <a:bodyPr/>
        <a:lstStyle/>
        <a:p>
          <a:endParaRPr lang="en-US"/>
        </a:p>
      </dgm:t>
    </dgm:pt>
    <dgm:pt modelId="{DED5CEE3-D6FC-4AA5-ADDD-B05F69C0D0EF}" type="pres">
      <dgm:prSet presAssocID="{7D2A7730-3CDA-4C74-B233-C7AA82F892F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E11208-E15F-44D5-8FF3-1069DB1BDDC9}" type="pres">
      <dgm:prSet presAssocID="{0CDA693C-C37E-4EAF-8E9D-C2D42E597951}" presName="composite" presStyleCnt="0"/>
      <dgm:spPr/>
    </dgm:pt>
    <dgm:pt modelId="{37E71C37-6593-4E3D-87D6-7446F3E1983E}" type="pres">
      <dgm:prSet presAssocID="{0CDA693C-C37E-4EAF-8E9D-C2D42E597951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BD42416-1116-4D40-AAF1-54A108074646}" type="pres">
      <dgm:prSet presAssocID="{0CDA693C-C37E-4EAF-8E9D-C2D42E597951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4E3751-5532-4CCF-AA0E-0BC290B7E262}" type="pres">
      <dgm:prSet presAssocID="{99530971-A57C-4355-8702-609F3133D541}" presName="spacing" presStyleCnt="0"/>
      <dgm:spPr/>
    </dgm:pt>
    <dgm:pt modelId="{08FDE370-ADA5-4AA7-BA5A-99FDE0EC123D}" type="pres">
      <dgm:prSet presAssocID="{8501ED1A-E33F-4404-B59D-8098989977DE}" presName="composite" presStyleCnt="0"/>
      <dgm:spPr/>
    </dgm:pt>
    <dgm:pt modelId="{68AEA715-5F5E-482C-9F49-32D90B706881}" type="pres">
      <dgm:prSet presAssocID="{8501ED1A-E33F-4404-B59D-8098989977DE}" presName="imgShp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28231E1-5DCC-43A1-AD06-256595D40F93}" type="pres">
      <dgm:prSet presAssocID="{8501ED1A-E33F-4404-B59D-8098989977DE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BAF23C-6A7E-481B-9EC3-EF23715E55C9}" type="pres">
      <dgm:prSet presAssocID="{262CBD73-2EE3-40BC-92E4-44065E944277}" presName="spacing" presStyleCnt="0"/>
      <dgm:spPr/>
    </dgm:pt>
    <dgm:pt modelId="{293060CD-DEEB-4597-AF8F-44819DFC783D}" type="pres">
      <dgm:prSet presAssocID="{00937D6D-1163-4FC3-8BFC-51CE2534842B}" presName="composite" presStyleCnt="0"/>
      <dgm:spPr/>
    </dgm:pt>
    <dgm:pt modelId="{26F932C5-7502-434B-AEF8-6DE23F60BAEB}" type="pres">
      <dgm:prSet presAssocID="{00937D6D-1163-4FC3-8BFC-51CE2534842B}" presName="imgShp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0E1570C-04CA-4290-97A5-C3248A54A6F6}" type="pres">
      <dgm:prSet presAssocID="{00937D6D-1163-4FC3-8BFC-51CE2534842B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99BFF7-6589-43A1-AB99-8456760E699A}" type="pres">
      <dgm:prSet presAssocID="{5C29AB54-E5C9-437C-9B78-0D026399DA95}" presName="spacing" presStyleCnt="0"/>
      <dgm:spPr/>
    </dgm:pt>
    <dgm:pt modelId="{761B52DB-8A3E-4699-B7F0-E92D7EC37634}" type="pres">
      <dgm:prSet presAssocID="{C8EBDD28-A306-400B-BB73-C4E920815AA3}" presName="composite" presStyleCnt="0"/>
      <dgm:spPr/>
    </dgm:pt>
    <dgm:pt modelId="{3CB14758-C2EB-49D2-BFA6-0A2EF18377D1}" type="pres">
      <dgm:prSet presAssocID="{C8EBDD28-A306-400B-BB73-C4E920815AA3}" presName="imgShp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4764FCF-E712-49BA-B624-1C18762DDCFE}" type="pres">
      <dgm:prSet presAssocID="{C8EBDD28-A306-400B-BB73-C4E920815AA3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F5B28C-6316-4DF0-9F67-D175B7E96A91}" type="presOf" srcId="{00937D6D-1163-4FC3-8BFC-51CE2534842B}" destId="{E0E1570C-04CA-4290-97A5-C3248A54A6F6}" srcOrd="0" destOrd="0" presId="urn:microsoft.com/office/officeart/2005/8/layout/vList3"/>
    <dgm:cxn modelId="{59E42506-388B-4845-971E-FE6D89784B0C}" srcId="{7D2A7730-3CDA-4C74-B233-C7AA82F892FE}" destId="{0CDA693C-C37E-4EAF-8E9D-C2D42E597951}" srcOrd="0" destOrd="0" parTransId="{E3260895-F798-44FF-A1DF-BF5DEE50A9D5}" sibTransId="{99530971-A57C-4355-8702-609F3133D541}"/>
    <dgm:cxn modelId="{DC99EA73-17B9-4823-B032-10B3E78DCA03}" type="presOf" srcId="{D0CC7151-AD18-4577-ABD8-1D52BAF4E879}" destId="{628231E1-5DCC-43A1-AD06-256595D40F93}" srcOrd="0" destOrd="1" presId="urn:microsoft.com/office/officeart/2005/8/layout/vList3"/>
    <dgm:cxn modelId="{289D0089-558B-4D99-AE29-A9E1D40FBF59}" srcId="{7D2A7730-3CDA-4C74-B233-C7AA82F892FE}" destId="{C8EBDD28-A306-400B-BB73-C4E920815AA3}" srcOrd="3" destOrd="0" parTransId="{D9B99F53-B189-4EB1-B855-97735119F088}" sibTransId="{89A92533-AD56-4350-82FA-2F4E174EA3D9}"/>
    <dgm:cxn modelId="{7F92CEA5-F2E8-4D9E-8603-1AB189B0A899}" type="presOf" srcId="{8501ED1A-E33F-4404-B59D-8098989977DE}" destId="{628231E1-5DCC-43A1-AD06-256595D40F93}" srcOrd="0" destOrd="0" presId="urn:microsoft.com/office/officeart/2005/8/layout/vList3"/>
    <dgm:cxn modelId="{E877DF1C-DB3A-42E6-9929-2A6E0B675A0A}" type="presOf" srcId="{0CDA693C-C37E-4EAF-8E9D-C2D42E597951}" destId="{5BD42416-1116-4D40-AAF1-54A108074646}" srcOrd="0" destOrd="0" presId="urn:microsoft.com/office/officeart/2005/8/layout/vList3"/>
    <dgm:cxn modelId="{EFBE2705-3B4F-4911-BBFB-9D019EFB73C6}" srcId="{8501ED1A-E33F-4404-B59D-8098989977DE}" destId="{D0CC7151-AD18-4577-ABD8-1D52BAF4E879}" srcOrd="0" destOrd="0" parTransId="{C07B37D2-C8B7-477B-9D1F-358EBF48DDF4}" sibTransId="{D782DCAE-1838-4C30-AE86-E6BCDAC0D319}"/>
    <dgm:cxn modelId="{8D2E16E7-81D8-458E-90C9-C8114CA25217}" type="presOf" srcId="{7D2A7730-3CDA-4C74-B233-C7AA82F892FE}" destId="{DED5CEE3-D6FC-4AA5-ADDD-B05F69C0D0EF}" srcOrd="0" destOrd="0" presId="urn:microsoft.com/office/officeart/2005/8/layout/vList3"/>
    <dgm:cxn modelId="{F82895CD-8186-4DE3-AE8F-A81EFD22B9A9}" srcId="{7D2A7730-3CDA-4C74-B233-C7AA82F892FE}" destId="{00937D6D-1163-4FC3-8BFC-51CE2534842B}" srcOrd="2" destOrd="0" parTransId="{5F65A7E9-28F5-4B76-BFA3-F84C469DB2C3}" sibTransId="{5C29AB54-E5C9-437C-9B78-0D026399DA95}"/>
    <dgm:cxn modelId="{3A5151AE-106A-4838-AB9C-0999223BC46B}" type="presOf" srcId="{D95E53A6-D130-4E62-B0EB-E16529914A90}" destId="{E0E1570C-04CA-4290-97A5-C3248A54A6F6}" srcOrd="0" destOrd="2" presId="urn:microsoft.com/office/officeart/2005/8/layout/vList3"/>
    <dgm:cxn modelId="{FB55929E-8839-469A-B332-D319EE78D571}" srcId="{00937D6D-1163-4FC3-8BFC-51CE2534842B}" destId="{D95E53A6-D130-4E62-B0EB-E16529914A90}" srcOrd="1" destOrd="0" parTransId="{A30610DD-84AA-41D7-B2F6-E425A0E0D239}" sibTransId="{06EEE8F0-1274-47C7-B291-E2EA2694CB91}"/>
    <dgm:cxn modelId="{0CC55E26-C544-4F36-8FD7-C98A325E0BDE}" type="presOf" srcId="{C8EBDD28-A306-400B-BB73-C4E920815AA3}" destId="{34764FCF-E712-49BA-B624-1C18762DDCFE}" srcOrd="0" destOrd="0" presId="urn:microsoft.com/office/officeart/2005/8/layout/vList3"/>
    <dgm:cxn modelId="{8533F4FA-E40F-4F0B-BF37-2651A603DB84}" srcId="{7D2A7730-3CDA-4C74-B233-C7AA82F892FE}" destId="{8501ED1A-E33F-4404-B59D-8098989977DE}" srcOrd="1" destOrd="0" parTransId="{0EED6D90-6DE1-411F-94DD-8875272C26D0}" sibTransId="{262CBD73-2EE3-40BC-92E4-44065E944277}"/>
    <dgm:cxn modelId="{86BDBBD3-D5A8-4232-B432-2D7E0871433C}" srcId="{00937D6D-1163-4FC3-8BFC-51CE2534842B}" destId="{EA3BFD97-94EC-4FB8-8A7A-1888E3EA1472}" srcOrd="0" destOrd="0" parTransId="{01DFB998-EBC7-4B89-BA25-043CA1214ECE}" sibTransId="{A6453F44-2426-4EB6-B56E-3E4572E34D9B}"/>
    <dgm:cxn modelId="{B4B30B05-69FE-4CC1-A0A9-A2894B0644EA}" type="presOf" srcId="{EA3BFD97-94EC-4FB8-8A7A-1888E3EA1472}" destId="{E0E1570C-04CA-4290-97A5-C3248A54A6F6}" srcOrd="0" destOrd="1" presId="urn:microsoft.com/office/officeart/2005/8/layout/vList3"/>
    <dgm:cxn modelId="{54F120A2-28D5-4E3A-B3AB-39127B14719F}" type="presParOf" srcId="{DED5CEE3-D6FC-4AA5-ADDD-B05F69C0D0EF}" destId="{38E11208-E15F-44D5-8FF3-1069DB1BDDC9}" srcOrd="0" destOrd="0" presId="urn:microsoft.com/office/officeart/2005/8/layout/vList3"/>
    <dgm:cxn modelId="{BF5A3252-2E40-424F-A451-FDC96E2A9F48}" type="presParOf" srcId="{38E11208-E15F-44D5-8FF3-1069DB1BDDC9}" destId="{37E71C37-6593-4E3D-87D6-7446F3E1983E}" srcOrd="0" destOrd="0" presId="urn:microsoft.com/office/officeart/2005/8/layout/vList3"/>
    <dgm:cxn modelId="{1F872283-02D9-4D3C-B123-1E24EBA46145}" type="presParOf" srcId="{38E11208-E15F-44D5-8FF3-1069DB1BDDC9}" destId="{5BD42416-1116-4D40-AAF1-54A108074646}" srcOrd="1" destOrd="0" presId="urn:microsoft.com/office/officeart/2005/8/layout/vList3"/>
    <dgm:cxn modelId="{606EC9F6-4934-4724-B44B-E3602056E549}" type="presParOf" srcId="{DED5CEE3-D6FC-4AA5-ADDD-B05F69C0D0EF}" destId="{754E3751-5532-4CCF-AA0E-0BC290B7E262}" srcOrd="1" destOrd="0" presId="urn:microsoft.com/office/officeart/2005/8/layout/vList3"/>
    <dgm:cxn modelId="{05502800-1CED-483E-B129-03C8088B64CF}" type="presParOf" srcId="{DED5CEE3-D6FC-4AA5-ADDD-B05F69C0D0EF}" destId="{08FDE370-ADA5-4AA7-BA5A-99FDE0EC123D}" srcOrd="2" destOrd="0" presId="urn:microsoft.com/office/officeart/2005/8/layout/vList3"/>
    <dgm:cxn modelId="{0F57F6CD-7A38-4A8C-81C1-9ED7FF1B6393}" type="presParOf" srcId="{08FDE370-ADA5-4AA7-BA5A-99FDE0EC123D}" destId="{68AEA715-5F5E-482C-9F49-32D90B706881}" srcOrd="0" destOrd="0" presId="urn:microsoft.com/office/officeart/2005/8/layout/vList3"/>
    <dgm:cxn modelId="{AE57FE00-D27B-4E83-BA8B-89FAD9D28606}" type="presParOf" srcId="{08FDE370-ADA5-4AA7-BA5A-99FDE0EC123D}" destId="{628231E1-5DCC-43A1-AD06-256595D40F93}" srcOrd="1" destOrd="0" presId="urn:microsoft.com/office/officeart/2005/8/layout/vList3"/>
    <dgm:cxn modelId="{835EDB85-1436-4FB0-A750-80742B03A324}" type="presParOf" srcId="{DED5CEE3-D6FC-4AA5-ADDD-B05F69C0D0EF}" destId="{1FBAF23C-6A7E-481B-9EC3-EF23715E55C9}" srcOrd="3" destOrd="0" presId="urn:microsoft.com/office/officeart/2005/8/layout/vList3"/>
    <dgm:cxn modelId="{23AF94AE-DA02-4896-AAA7-7FB82936888A}" type="presParOf" srcId="{DED5CEE3-D6FC-4AA5-ADDD-B05F69C0D0EF}" destId="{293060CD-DEEB-4597-AF8F-44819DFC783D}" srcOrd="4" destOrd="0" presId="urn:microsoft.com/office/officeart/2005/8/layout/vList3"/>
    <dgm:cxn modelId="{DD732B9E-5AF7-44C6-B715-93AAAB720DC4}" type="presParOf" srcId="{293060CD-DEEB-4597-AF8F-44819DFC783D}" destId="{26F932C5-7502-434B-AEF8-6DE23F60BAEB}" srcOrd="0" destOrd="0" presId="urn:microsoft.com/office/officeart/2005/8/layout/vList3"/>
    <dgm:cxn modelId="{28A32F9C-DC86-442A-8EDB-2806CA41DC1C}" type="presParOf" srcId="{293060CD-DEEB-4597-AF8F-44819DFC783D}" destId="{E0E1570C-04CA-4290-97A5-C3248A54A6F6}" srcOrd="1" destOrd="0" presId="urn:microsoft.com/office/officeart/2005/8/layout/vList3"/>
    <dgm:cxn modelId="{E5A551CF-9386-4901-BC15-423DB1DD366E}" type="presParOf" srcId="{DED5CEE3-D6FC-4AA5-ADDD-B05F69C0D0EF}" destId="{1D99BFF7-6589-43A1-AB99-8456760E699A}" srcOrd="5" destOrd="0" presId="urn:microsoft.com/office/officeart/2005/8/layout/vList3"/>
    <dgm:cxn modelId="{F790CB26-D57F-45FA-8609-EBB41D4A7EFD}" type="presParOf" srcId="{DED5CEE3-D6FC-4AA5-ADDD-B05F69C0D0EF}" destId="{761B52DB-8A3E-4699-B7F0-E92D7EC37634}" srcOrd="6" destOrd="0" presId="urn:microsoft.com/office/officeart/2005/8/layout/vList3"/>
    <dgm:cxn modelId="{8A3AE43C-81A3-4B6A-A65E-D88B8E7CC677}" type="presParOf" srcId="{761B52DB-8A3E-4699-B7F0-E92D7EC37634}" destId="{3CB14758-C2EB-49D2-BFA6-0A2EF18377D1}" srcOrd="0" destOrd="0" presId="urn:microsoft.com/office/officeart/2005/8/layout/vList3"/>
    <dgm:cxn modelId="{6FE553AC-C19C-4C17-8691-60074ACE3F76}" type="presParOf" srcId="{761B52DB-8A3E-4699-B7F0-E92D7EC37634}" destId="{34764FCF-E712-49BA-B624-1C18762DDCF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4A4CB-2E63-479B-B785-3F50912D82BF}">
      <dsp:nvSpPr>
        <dsp:cNvPr id="0" name=""/>
        <dsp:cNvSpPr/>
      </dsp:nvSpPr>
      <dsp:spPr>
        <a:xfrm>
          <a:off x="2880313" y="953"/>
          <a:ext cx="4406889" cy="635326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b="0" kern="1200" smtClean="0">
              <a:effectLst/>
            </a:rPr>
            <a:t>Catastro de Servicios </a:t>
          </a:r>
          <a:endParaRPr lang="es-CL" sz="1200" b="0" kern="1200" dirty="0">
            <a:effectLst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b="0" kern="1200" smtClean="0">
              <a:effectLst/>
            </a:rPr>
            <a:t>Trazado Área de Estudio</a:t>
          </a:r>
          <a:endParaRPr lang="es-CL" sz="1200" b="0" kern="1200" dirty="0">
            <a:effectLst/>
          </a:endParaRPr>
        </a:p>
      </dsp:txBody>
      <dsp:txXfrm>
        <a:off x="2880313" y="80369"/>
        <a:ext cx="4168642" cy="476494"/>
      </dsp:txXfrm>
    </dsp:sp>
    <dsp:sp modelId="{64A6BE64-86B0-4BD1-8C49-5B5F8723DB3D}">
      <dsp:nvSpPr>
        <dsp:cNvPr id="0" name=""/>
        <dsp:cNvSpPr/>
      </dsp:nvSpPr>
      <dsp:spPr>
        <a:xfrm>
          <a:off x="0" y="2236"/>
          <a:ext cx="2937926" cy="63532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Tarea Base</a:t>
          </a:r>
          <a:endParaRPr lang="es-CL" sz="2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31014" y="33250"/>
        <a:ext cx="2875898" cy="573298"/>
      </dsp:txXfrm>
    </dsp:sp>
    <dsp:sp modelId="{9944D067-5190-4445-B4E8-38958ECBAE28}">
      <dsp:nvSpPr>
        <dsp:cNvPr id="0" name=""/>
        <dsp:cNvSpPr/>
      </dsp:nvSpPr>
      <dsp:spPr>
        <a:xfrm>
          <a:off x="2942230" y="701756"/>
          <a:ext cx="4402585" cy="1478849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b="0" kern="1200" smtClean="0">
              <a:effectLst/>
            </a:rPr>
            <a:t>Catastro de paradas y paraderos</a:t>
          </a:r>
          <a:endParaRPr lang="es-CL" sz="1200" b="0" kern="1200" dirty="0">
            <a:effectLst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b="0" kern="1200" smtClean="0">
              <a:effectLst/>
            </a:rPr>
            <a:t>Análisis del estado de construcción</a:t>
          </a:r>
          <a:endParaRPr lang="es-CL" sz="1200" b="0" kern="1200" dirty="0">
            <a:effectLst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b="0" kern="1200" smtClean="0">
              <a:effectLst/>
            </a:rPr>
            <a:t>Propuestas de paradas y paraderos</a:t>
          </a:r>
          <a:endParaRPr lang="es-CL" sz="1200" b="0" kern="1200" dirty="0">
            <a:effectLst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b="0" kern="1200" smtClean="0">
              <a:effectLst/>
            </a:rPr>
            <a:t>Diseño y evaluación económica de paraderos</a:t>
          </a:r>
          <a:endParaRPr lang="es-CL" sz="1200" b="0" kern="1200" dirty="0">
            <a:effectLst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b="0" kern="1200" smtClean="0">
              <a:effectLst/>
            </a:rPr>
            <a:t>Propuesta de diseño de señales informativas en paradas y paraderos</a:t>
          </a:r>
          <a:endParaRPr lang="es-CL" sz="1200" b="0" kern="1200" dirty="0">
            <a:effectLst/>
          </a:endParaRPr>
        </a:p>
      </dsp:txBody>
      <dsp:txXfrm>
        <a:off x="2942230" y="886612"/>
        <a:ext cx="3848017" cy="1109137"/>
      </dsp:txXfrm>
    </dsp:sp>
    <dsp:sp modelId="{D52A059B-7072-46F1-8E41-F88EB239AF56}">
      <dsp:nvSpPr>
        <dsp:cNvPr id="0" name=""/>
        <dsp:cNvSpPr/>
      </dsp:nvSpPr>
      <dsp:spPr>
        <a:xfrm>
          <a:off x="3586" y="1122857"/>
          <a:ext cx="2935057" cy="63532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1</a:t>
          </a:r>
          <a:endParaRPr lang="es-CL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600" y="1153871"/>
        <a:ext cx="2873029" cy="573298"/>
      </dsp:txXfrm>
    </dsp:sp>
    <dsp:sp modelId="{752B446B-DB49-4F03-9F08-184C8919A5F1}">
      <dsp:nvSpPr>
        <dsp:cNvPr id="0" name=""/>
        <dsp:cNvSpPr/>
      </dsp:nvSpPr>
      <dsp:spPr>
        <a:xfrm>
          <a:off x="2937926" y="2243477"/>
          <a:ext cx="4406889" cy="635326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kern="1200" dirty="0" smtClean="0"/>
            <a:t>Catastro estado de Carpetas</a:t>
          </a:r>
          <a:endParaRPr lang="es-CL" sz="1200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kern="1200" dirty="0" smtClean="0"/>
            <a:t>Propuestas de  Intervención [Conservación)</a:t>
          </a:r>
          <a:endParaRPr lang="es-CL" sz="1200" kern="1200" dirty="0"/>
        </a:p>
      </dsp:txBody>
      <dsp:txXfrm>
        <a:off x="2937926" y="2322893"/>
        <a:ext cx="4168642" cy="476494"/>
      </dsp:txXfrm>
    </dsp:sp>
    <dsp:sp modelId="{6152081B-1F15-4D10-ABD4-A58C9CAA5913}">
      <dsp:nvSpPr>
        <dsp:cNvPr id="0" name=""/>
        <dsp:cNvSpPr/>
      </dsp:nvSpPr>
      <dsp:spPr>
        <a:xfrm>
          <a:off x="0" y="2243477"/>
          <a:ext cx="2937926" cy="63532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2</a:t>
          </a:r>
          <a:endParaRPr lang="es-CL" sz="2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014" y="2274491"/>
        <a:ext cx="2875898" cy="573298"/>
      </dsp:txXfrm>
    </dsp:sp>
    <dsp:sp modelId="{4777F21C-F428-47D7-B5CD-C4EC04B9846B}">
      <dsp:nvSpPr>
        <dsp:cNvPr id="0" name=""/>
        <dsp:cNvSpPr/>
      </dsp:nvSpPr>
      <dsp:spPr>
        <a:xfrm>
          <a:off x="2938643" y="2942336"/>
          <a:ext cx="4402585" cy="770276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kern="1200" dirty="0" smtClean="0"/>
            <a:t>Catastro Señalética en Rutas de Estudio</a:t>
          </a:r>
          <a:endParaRPr lang="es-CL" sz="1200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kern="1200" dirty="0" smtClean="0"/>
            <a:t>Propuesta de intervención en señalética existente</a:t>
          </a:r>
          <a:endParaRPr lang="es-CL" sz="1200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kern="1200" dirty="0" smtClean="0"/>
            <a:t>Propuesta de instalación de señalética</a:t>
          </a:r>
          <a:endParaRPr lang="es-CL" sz="1200" kern="1200" dirty="0"/>
        </a:p>
      </dsp:txBody>
      <dsp:txXfrm>
        <a:off x="2938643" y="3038621"/>
        <a:ext cx="4113732" cy="577707"/>
      </dsp:txXfrm>
    </dsp:sp>
    <dsp:sp modelId="{DCB0C7F0-32D9-4D29-8820-B05AEA03D97A}">
      <dsp:nvSpPr>
        <dsp:cNvPr id="0" name=""/>
        <dsp:cNvSpPr/>
      </dsp:nvSpPr>
      <dsp:spPr>
        <a:xfrm>
          <a:off x="3586" y="3009811"/>
          <a:ext cx="2935057" cy="63532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3</a:t>
          </a:r>
          <a:endParaRPr lang="es-CL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600" y="3040825"/>
        <a:ext cx="2873029" cy="573298"/>
      </dsp:txXfrm>
    </dsp:sp>
    <dsp:sp modelId="{99D87C08-C4B6-4BDC-A538-3F788C128925}">
      <dsp:nvSpPr>
        <dsp:cNvPr id="0" name=""/>
        <dsp:cNvSpPr/>
      </dsp:nvSpPr>
      <dsp:spPr>
        <a:xfrm>
          <a:off x="2937926" y="3776145"/>
          <a:ext cx="4406889" cy="635326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kern="1200" dirty="0" smtClean="0"/>
            <a:t>Catastro de Demarcación en Rutas del Estudio</a:t>
          </a:r>
          <a:endParaRPr lang="es-CL" sz="1200" kern="1200" dirty="0"/>
        </a:p>
      </dsp:txBody>
      <dsp:txXfrm>
        <a:off x="2937926" y="3855561"/>
        <a:ext cx="4168642" cy="476494"/>
      </dsp:txXfrm>
    </dsp:sp>
    <dsp:sp modelId="{04E2A2D6-7206-4E5D-81DE-A710D821A8EB}">
      <dsp:nvSpPr>
        <dsp:cNvPr id="0" name=""/>
        <dsp:cNvSpPr/>
      </dsp:nvSpPr>
      <dsp:spPr>
        <a:xfrm>
          <a:off x="0" y="3776145"/>
          <a:ext cx="2937926" cy="63532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4</a:t>
          </a:r>
          <a:endParaRPr lang="es-CL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014" y="3807159"/>
        <a:ext cx="2875898" cy="573298"/>
      </dsp:txXfrm>
    </dsp:sp>
    <dsp:sp modelId="{7EFCA48A-A954-4BB9-9400-0942AD95DD1D}">
      <dsp:nvSpPr>
        <dsp:cNvPr id="0" name=""/>
        <dsp:cNvSpPr/>
      </dsp:nvSpPr>
      <dsp:spPr>
        <a:xfrm>
          <a:off x="2937926" y="4475004"/>
          <a:ext cx="4406889" cy="635326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kern="1200" dirty="0" smtClean="0"/>
            <a:t>Otras Restricciones</a:t>
          </a:r>
          <a:endParaRPr lang="es-CL" sz="1200" kern="1200" dirty="0"/>
        </a:p>
      </dsp:txBody>
      <dsp:txXfrm>
        <a:off x="2937926" y="4554420"/>
        <a:ext cx="4168642" cy="476494"/>
      </dsp:txXfrm>
    </dsp:sp>
    <dsp:sp modelId="{967088EC-BABE-444C-8755-9915778725A3}">
      <dsp:nvSpPr>
        <dsp:cNvPr id="0" name=""/>
        <dsp:cNvSpPr/>
      </dsp:nvSpPr>
      <dsp:spPr>
        <a:xfrm>
          <a:off x="0" y="4475004"/>
          <a:ext cx="2937926" cy="63532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5</a:t>
          </a:r>
          <a:endParaRPr lang="es-CL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014" y="4506018"/>
        <a:ext cx="2875898" cy="57329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4A4CB-2E63-479B-B785-3F50912D82BF}">
      <dsp:nvSpPr>
        <dsp:cNvPr id="0" name=""/>
        <dsp:cNvSpPr/>
      </dsp:nvSpPr>
      <dsp:spPr>
        <a:xfrm>
          <a:off x="2880313" y="953"/>
          <a:ext cx="4406889" cy="635326"/>
        </a:xfrm>
        <a:prstGeom prst="rightArrow">
          <a:avLst>
            <a:gd name="adj1" fmla="val 75000"/>
            <a:gd name="adj2" fmla="val 50000"/>
          </a:avLst>
        </a:prstGeom>
        <a:solidFill>
          <a:schemeClr val="bg2">
            <a:lumMod val="40000"/>
            <a:lumOff val="6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b="0" kern="1200" smtClean="0">
              <a:effectLst/>
            </a:rPr>
            <a:t>Catastro de Servicios </a:t>
          </a:r>
          <a:endParaRPr lang="es-CL" sz="1200" b="0" kern="1200" dirty="0">
            <a:effectLst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b="0" kern="1200" smtClean="0">
              <a:effectLst/>
            </a:rPr>
            <a:t>Trazado Área de Estudio</a:t>
          </a:r>
          <a:endParaRPr lang="es-CL" sz="1200" b="0" kern="1200" dirty="0">
            <a:effectLst/>
          </a:endParaRPr>
        </a:p>
      </dsp:txBody>
      <dsp:txXfrm>
        <a:off x="2880313" y="80369"/>
        <a:ext cx="4168642" cy="476494"/>
      </dsp:txXfrm>
    </dsp:sp>
    <dsp:sp modelId="{64A6BE64-86B0-4BD1-8C49-5B5F8723DB3D}">
      <dsp:nvSpPr>
        <dsp:cNvPr id="0" name=""/>
        <dsp:cNvSpPr/>
      </dsp:nvSpPr>
      <dsp:spPr>
        <a:xfrm>
          <a:off x="0" y="2236"/>
          <a:ext cx="2937926" cy="635326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Tarea Base</a:t>
          </a:r>
          <a:endParaRPr lang="es-CL" sz="2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31014" y="33250"/>
        <a:ext cx="2875898" cy="573298"/>
      </dsp:txXfrm>
    </dsp:sp>
    <dsp:sp modelId="{9944D067-5190-4445-B4E8-38958ECBAE28}">
      <dsp:nvSpPr>
        <dsp:cNvPr id="0" name=""/>
        <dsp:cNvSpPr/>
      </dsp:nvSpPr>
      <dsp:spPr>
        <a:xfrm>
          <a:off x="2942230" y="701756"/>
          <a:ext cx="4402585" cy="1478849"/>
        </a:xfrm>
        <a:prstGeom prst="rightArrow">
          <a:avLst>
            <a:gd name="adj1" fmla="val 75000"/>
            <a:gd name="adj2" fmla="val 50000"/>
          </a:avLst>
        </a:prstGeom>
        <a:solidFill>
          <a:schemeClr val="bg2">
            <a:lumMod val="40000"/>
            <a:lumOff val="6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b="0" kern="1200" smtClean="0">
              <a:effectLst/>
            </a:rPr>
            <a:t>Catastro de paradas y paraderos</a:t>
          </a:r>
          <a:endParaRPr lang="es-CL" sz="1200" b="0" kern="1200" dirty="0">
            <a:effectLst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b="0" kern="1200" smtClean="0">
              <a:effectLst/>
            </a:rPr>
            <a:t>Análisis del estado de construcción</a:t>
          </a:r>
          <a:endParaRPr lang="es-CL" sz="1200" b="0" kern="1200" dirty="0">
            <a:effectLst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b="0" kern="1200" smtClean="0">
              <a:effectLst/>
            </a:rPr>
            <a:t>Propuestas de paradas y paraderos</a:t>
          </a:r>
          <a:endParaRPr lang="es-CL" sz="1200" b="0" kern="1200" dirty="0">
            <a:effectLst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b="0" kern="1200" smtClean="0">
              <a:effectLst/>
            </a:rPr>
            <a:t>Diseño y evaluación económica de paraderos</a:t>
          </a:r>
          <a:endParaRPr lang="es-CL" sz="1200" b="0" kern="1200" dirty="0">
            <a:effectLst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b="0" kern="1200" smtClean="0">
              <a:effectLst/>
            </a:rPr>
            <a:t>Propuesta de diseño de señales informativas en paradas y paraderos</a:t>
          </a:r>
          <a:endParaRPr lang="es-CL" sz="1200" b="0" kern="1200" dirty="0">
            <a:effectLst/>
          </a:endParaRPr>
        </a:p>
      </dsp:txBody>
      <dsp:txXfrm>
        <a:off x="2942230" y="886612"/>
        <a:ext cx="3848017" cy="1109137"/>
      </dsp:txXfrm>
    </dsp:sp>
    <dsp:sp modelId="{D52A059B-7072-46F1-8E41-F88EB239AF56}">
      <dsp:nvSpPr>
        <dsp:cNvPr id="0" name=""/>
        <dsp:cNvSpPr/>
      </dsp:nvSpPr>
      <dsp:spPr>
        <a:xfrm>
          <a:off x="3586" y="1122857"/>
          <a:ext cx="2935057" cy="635326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1</a:t>
          </a:r>
          <a:endParaRPr lang="es-CL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600" y="1153871"/>
        <a:ext cx="2873029" cy="573298"/>
      </dsp:txXfrm>
    </dsp:sp>
    <dsp:sp modelId="{752B446B-DB49-4F03-9F08-184C8919A5F1}">
      <dsp:nvSpPr>
        <dsp:cNvPr id="0" name=""/>
        <dsp:cNvSpPr/>
      </dsp:nvSpPr>
      <dsp:spPr>
        <a:xfrm>
          <a:off x="2937926" y="2243477"/>
          <a:ext cx="4406889" cy="635326"/>
        </a:xfrm>
        <a:prstGeom prst="rightArrow">
          <a:avLst>
            <a:gd name="adj1" fmla="val 75000"/>
            <a:gd name="adj2" fmla="val 50000"/>
          </a:avLst>
        </a:prstGeom>
        <a:solidFill>
          <a:schemeClr val="bg2">
            <a:lumMod val="40000"/>
            <a:lumOff val="6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kern="1200" dirty="0" smtClean="0"/>
            <a:t>Catastro estado de carpetas</a:t>
          </a:r>
          <a:endParaRPr lang="es-CL" sz="1200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kern="1200" dirty="0" smtClean="0"/>
            <a:t>Propuestas de  intervención [conservación)</a:t>
          </a:r>
          <a:endParaRPr lang="es-CL" sz="1200" kern="1200" dirty="0"/>
        </a:p>
      </dsp:txBody>
      <dsp:txXfrm>
        <a:off x="2937926" y="2322893"/>
        <a:ext cx="4168642" cy="476494"/>
      </dsp:txXfrm>
    </dsp:sp>
    <dsp:sp modelId="{6152081B-1F15-4D10-ABD4-A58C9CAA5913}">
      <dsp:nvSpPr>
        <dsp:cNvPr id="0" name=""/>
        <dsp:cNvSpPr/>
      </dsp:nvSpPr>
      <dsp:spPr>
        <a:xfrm>
          <a:off x="0" y="2243477"/>
          <a:ext cx="2937926" cy="635326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2</a:t>
          </a:r>
          <a:endParaRPr lang="es-CL" sz="2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014" y="2274491"/>
        <a:ext cx="2875898" cy="573298"/>
      </dsp:txXfrm>
    </dsp:sp>
    <dsp:sp modelId="{4777F21C-F428-47D7-B5CD-C4EC04B9846B}">
      <dsp:nvSpPr>
        <dsp:cNvPr id="0" name=""/>
        <dsp:cNvSpPr/>
      </dsp:nvSpPr>
      <dsp:spPr>
        <a:xfrm>
          <a:off x="2938643" y="2942336"/>
          <a:ext cx="4402585" cy="770276"/>
        </a:xfrm>
        <a:prstGeom prst="rightArrow">
          <a:avLst>
            <a:gd name="adj1" fmla="val 75000"/>
            <a:gd name="adj2" fmla="val 50000"/>
          </a:avLst>
        </a:prstGeom>
        <a:solidFill>
          <a:schemeClr val="bg2">
            <a:lumMod val="40000"/>
            <a:lumOff val="6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kern="1200" dirty="0" smtClean="0"/>
            <a:t>Catastro señalética en rutas de estudio</a:t>
          </a:r>
          <a:endParaRPr lang="es-CL" sz="1200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kern="1200" dirty="0" smtClean="0"/>
            <a:t>Propuesta de intervención en señalética existente</a:t>
          </a:r>
          <a:endParaRPr lang="es-CL" sz="1200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kern="1200" dirty="0" smtClean="0"/>
            <a:t>Propuesta de instalación de señalética</a:t>
          </a:r>
          <a:endParaRPr lang="es-CL" sz="1200" kern="1200" dirty="0"/>
        </a:p>
      </dsp:txBody>
      <dsp:txXfrm>
        <a:off x="2938643" y="3038621"/>
        <a:ext cx="4113732" cy="577707"/>
      </dsp:txXfrm>
    </dsp:sp>
    <dsp:sp modelId="{DCB0C7F0-32D9-4D29-8820-B05AEA03D97A}">
      <dsp:nvSpPr>
        <dsp:cNvPr id="0" name=""/>
        <dsp:cNvSpPr/>
      </dsp:nvSpPr>
      <dsp:spPr>
        <a:xfrm>
          <a:off x="3586" y="3009811"/>
          <a:ext cx="2935057" cy="635326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3</a:t>
          </a:r>
          <a:endParaRPr lang="es-CL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600" y="3040825"/>
        <a:ext cx="2873029" cy="573298"/>
      </dsp:txXfrm>
    </dsp:sp>
    <dsp:sp modelId="{99D87C08-C4B6-4BDC-A538-3F788C128925}">
      <dsp:nvSpPr>
        <dsp:cNvPr id="0" name=""/>
        <dsp:cNvSpPr/>
      </dsp:nvSpPr>
      <dsp:spPr>
        <a:xfrm>
          <a:off x="2937926" y="3776145"/>
          <a:ext cx="4406889" cy="635326"/>
        </a:xfrm>
        <a:prstGeom prst="rightArrow">
          <a:avLst>
            <a:gd name="adj1" fmla="val 75000"/>
            <a:gd name="adj2" fmla="val 50000"/>
          </a:avLst>
        </a:prstGeom>
        <a:solidFill>
          <a:schemeClr val="bg2">
            <a:lumMod val="40000"/>
            <a:lumOff val="6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kern="1200" dirty="0" smtClean="0"/>
            <a:t>Catastro de demarcación en rutas del estudio</a:t>
          </a:r>
          <a:endParaRPr lang="es-CL" sz="1200" kern="1200" dirty="0"/>
        </a:p>
      </dsp:txBody>
      <dsp:txXfrm>
        <a:off x="2937926" y="3855561"/>
        <a:ext cx="4168642" cy="476494"/>
      </dsp:txXfrm>
    </dsp:sp>
    <dsp:sp modelId="{04E2A2D6-7206-4E5D-81DE-A710D821A8EB}">
      <dsp:nvSpPr>
        <dsp:cNvPr id="0" name=""/>
        <dsp:cNvSpPr/>
      </dsp:nvSpPr>
      <dsp:spPr>
        <a:xfrm>
          <a:off x="0" y="3776145"/>
          <a:ext cx="2937926" cy="635326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4</a:t>
          </a:r>
          <a:endParaRPr lang="es-CL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014" y="3807159"/>
        <a:ext cx="2875898" cy="573298"/>
      </dsp:txXfrm>
    </dsp:sp>
    <dsp:sp modelId="{7EFCA48A-A954-4BB9-9400-0942AD95DD1D}">
      <dsp:nvSpPr>
        <dsp:cNvPr id="0" name=""/>
        <dsp:cNvSpPr/>
      </dsp:nvSpPr>
      <dsp:spPr>
        <a:xfrm>
          <a:off x="2937926" y="4475004"/>
          <a:ext cx="4406889" cy="635326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600" b="1" kern="1200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Otras restricciones</a:t>
          </a:r>
          <a:endParaRPr lang="es-CL" sz="1600" b="1" kern="1200" dirty="0">
            <a:solidFill>
              <a:schemeClr val="accent3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37926" y="4554420"/>
        <a:ext cx="4168642" cy="476494"/>
      </dsp:txXfrm>
    </dsp:sp>
    <dsp:sp modelId="{967088EC-BABE-444C-8755-9915778725A3}">
      <dsp:nvSpPr>
        <dsp:cNvPr id="0" name=""/>
        <dsp:cNvSpPr/>
      </dsp:nvSpPr>
      <dsp:spPr>
        <a:xfrm>
          <a:off x="0" y="4475004"/>
          <a:ext cx="2937926" cy="63532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5</a:t>
          </a:r>
          <a:endParaRPr lang="es-CL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014" y="4506018"/>
        <a:ext cx="2875898" cy="573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4A4CB-2E63-479B-B785-3F50912D82BF}">
      <dsp:nvSpPr>
        <dsp:cNvPr id="0" name=""/>
        <dsp:cNvSpPr/>
      </dsp:nvSpPr>
      <dsp:spPr>
        <a:xfrm>
          <a:off x="2880313" y="0"/>
          <a:ext cx="4406889" cy="20162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b="0" kern="1200" dirty="0" smtClean="0">
              <a:effectLst/>
            </a:rPr>
            <a:t>Catastro de Servicios , trazado área de estudio</a:t>
          </a:r>
          <a:endParaRPr lang="es-CL" sz="1200" b="0" kern="1200" dirty="0">
            <a:effectLst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200" b="0" kern="1200" dirty="0" smtClean="0">
              <a:effectLst/>
            </a:rPr>
            <a:t>Terminales</a:t>
          </a:r>
          <a:endParaRPr lang="es-CL" sz="1200" b="0" kern="1200" dirty="0">
            <a:effectLst/>
          </a:endParaRPr>
        </a:p>
      </dsp:txBody>
      <dsp:txXfrm>
        <a:off x="2880313" y="252028"/>
        <a:ext cx="3650805" cy="1512168"/>
      </dsp:txXfrm>
    </dsp:sp>
    <dsp:sp modelId="{64A6BE64-86B0-4BD1-8C49-5B5F8723DB3D}">
      <dsp:nvSpPr>
        <dsp:cNvPr id="0" name=""/>
        <dsp:cNvSpPr/>
      </dsp:nvSpPr>
      <dsp:spPr>
        <a:xfrm>
          <a:off x="0" y="0"/>
          <a:ext cx="2937926" cy="201622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Tarea Base</a:t>
          </a:r>
          <a:endParaRPr lang="es-CL" sz="2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98424" y="98424"/>
        <a:ext cx="2741078" cy="18193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4A4CB-2E63-479B-B785-3F50912D82BF}">
      <dsp:nvSpPr>
        <dsp:cNvPr id="0" name=""/>
        <dsp:cNvSpPr/>
      </dsp:nvSpPr>
      <dsp:spPr>
        <a:xfrm>
          <a:off x="2880319" y="1342"/>
          <a:ext cx="4320480" cy="813359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lumMod val="85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A6BE64-86B0-4BD1-8C49-5B5F8723DB3D}">
      <dsp:nvSpPr>
        <dsp:cNvPr id="0" name=""/>
        <dsp:cNvSpPr/>
      </dsp:nvSpPr>
      <dsp:spPr>
        <a:xfrm>
          <a:off x="0" y="109588"/>
          <a:ext cx="2880320" cy="596867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Base</a:t>
          </a:r>
          <a:endParaRPr lang="es-CL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137" y="138725"/>
        <a:ext cx="2822046" cy="538593"/>
      </dsp:txXfrm>
    </dsp:sp>
    <dsp:sp modelId="{9944D067-5190-4445-B4E8-38958ECBAE28}">
      <dsp:nvSpPr>
        <dsp:cNvPr id="0" name=""/>
        <dsp:cNvSpPr/>
      </dsp:nvSpPr>
      <dsp:spPr>
        <a:xfrm>
          <a:off x="2881023" y="896038"/>
          <a:ext cx="4316260" cy="147888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20000"/>
            <a:lumOff val="80000"/>
          </a:schemeClr>
        </a:solidFill>
        <a:ln>
          <a:solidFill>
            <a:schemeClr val="bg1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800" b="1" kern="1200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Catastro de paradas y paraderos</a:t>
          </a:r>
          <a:endParaRPr lang="es-CL" sz="1800" b="1" kern="1200" dirty="0">
            <a:solidFill>
              <a:schemeClr val="accent3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81023" y="1080898"/>
        <a:ext cx="3761679" cy="1109163"/>
      </dsp:txXfrm>
    </dsp:sp>
    <dsp:sp modelId="{D52A059B-7072-46F1-8E41-F88EB239AF56}">
      <dsp:nvSpPr>
        <dsp:cNvPr id="0" name=""/>
        <dsp:cNvSpPr/>
      </dsp:nvSpPr>
      <dsp:spPr>
        <a:xfrm>
          <a:off x="3516" y="1228799"/>
          <a:ext cx="2877507" cy="813359"/>
        </a:xfrm>
        <a:prstGeom prst="roundRect">
          <a:avLst/>
        </a:prstGeom>
        <a:solidFill>
          <a:schemeClr val="accent3"/>
        </a:solidFill>
        <a:ln>
          <a:solidFill>
            <a:schemeClr val="bg1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1</a:t>
          </a:r>
          <a:endParaRPr lang="es-CL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221" y="1268504"/>
        <a:ext cx="2798097" cy="7339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4A4CB-2E63-479B-B785-3F50912D82BF}">
      <dsp:nvSpPr>
        <dsp:cNvPr id="0" name=""/>
        <dsp:cNvSpPr/>
      </dsp:nvSpPr>
      <dsp:spPr>
        <a:xfrm>
          <a:off x="2880319" y="1342"/>
          <a:ext cx="4320480" cy="813359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lumMod val="85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A6BE64-86B0-4BD1-8C49-5B5F8723DB3D}">
      <dsp:nvSpPr>
        <dsp:cNvPr id="0" name=""/>
        <dsp:cNvSpPr/>
      </dsp:nvSpPr>
      <dsp:spPr>
        <a:xfrm>
          <a:off x="0" y="109588"/>
          <a:ext cx="2880320" cy="596867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Base</a:t>
          </a:r>
          <a:endParaRPr lang="es-CL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137" y="138725"/>
        <a:ext cx="2822046" cy="538593"/>
      </dsp:txXfrm>
    </dsp:sp>
    <dsp:sp modelId="{9944D067-5190-4445-B4E8-38958ECBAE28}">
      <dsp:nvSpPr>
        <dsp:cNvPr id="0" name=""/>
        <dsp:cNvSpPr/>
      </dsp:nvSpPr>
      <dsp:spPr>
        <a:xfrm>
          <a:off x="2881023" y="896038"/>
          <a:ext cx="4316260" cy="147888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20000"/>
            <a:lumOff val="80000"/>
          </a:schemeClr>
        </a:solidFill>
        <a:ln>
          <a:solidFill>
            <a:schemeClr val="bg1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400" b="0" kern="1200" dirty="0" smtClean="0">
              <a:solidFill>
                <a:schemeClr val="tx1"/>
              </a:solidFill>
              <a:effectLst/>
            </a:rPr>
            <a:t>Catastro de paradas y paraderos Osorno</a:t>
          </a:r>
          <a:endParaRPr lang="es-CL" sz="1400" b="0" kern="1200" dirty="0">
            <a:solidFill>
              <a:schemeClr val="tx1"/>
            </a:solidFill>
            <a:effectLst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800" b="1" kern="1200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Análisis del estado de construcción</a:t>
          </a:r>
          <a:endParaRPr lang="es-CL" sz="1800" b="1" kern="1200" dirty="0">
            <a:solidFill>
              <a:schemeClr val="accent3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81023" y="1080898"/>
        <a:ext cx="3761679" cy="1109163"/>
      </dsp:txXfrm>
    </dsp:sp>
    <dsp:sp modelId="{D52A059B-7072-46F1-8E41-F88EB239AF56}">
      <dsp:nvSpPr>
        <dsp:cNvPr id="0" name=""/>
        <dsp:cNvSpPr/>
      </dsp:nvSpPr>
      <dsp:spPr>
        <a:xfrm>
          <a:off x="3516" y="1228799"/>
          <a:ext cx="2877507" cy="813359"/>
        </a:xfrm>
        <a:prstGeom prst="roundRect">
          <a:avLst/>
        </a:prstGeom>
        <a:solidFill>
          <a:schemeClr val="accent3"/>
        </a:solidFill>
        <a:ln>
          <a:solidFill>
            <a:schemeClr val="bg1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Tarea 1</a:t>
          </a:r>
          <a:endParaRPr lang="es-CL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221" y="1268504"/>
        <a:ext cx="2798097" cy="7339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C335F-9042-41B8-B1C4-27D467C6698C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599FA-2C94-4B9B-9456-D9D43A1504B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68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075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0977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172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0977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0752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0977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0977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1726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1726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172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1726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1726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1726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1726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1726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6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097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599FA-2C94-4B9B-9456-D9D43A1504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5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211961" y="2562522"/>
            <a:ext cx="4348806" cy="722511"/>
          </a:xfrm>
        </p:spPr>
        <p:txBody>
          <a:bodyPr anchor="b" anchorCtr="0"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title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</a:t>
            </a:r>
            <a:endParaRPr lang="es-ES" noProof="0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211960" y="3345433"/>
            <a:ext cx="4348180" cy="731639"/>
          </a:xfrm>
        </p:spPr>
        <p:txBody>
          <a:bodyPr/>
          <a:lstStyle>
            <a:lvl1pPr marL="0" indent="0" algn="r">
              <a:buNone/>
              <a:defRPr sz="2100" b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subtitle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</a:t>
            </a:r>
            <a:endParaRPr lang="es-ES" noProof="0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211638" y="4221088"/>
            <a:ext cx="4349750" cy="288032"/>
          </a:xfrm>
        </p:spPr>
        <p:txBody>
          <a:bodyPr/>
          <a:lstStyle>
            <a:lvl1pPr marL="0" indent="0" algn="r">
              <a:lnSpc>
                <a:spcPts val="1800"/>
              </a:lnSpc>
              <a:spcAft>
                <a:spcPts val="0"/>
              </a:spcAft>
              <a:buNone/>
              <a:defRPr sz="14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enter</a:t>
            </a:r>
            <a:r>
              <a:rPr lang="es-ES" noProof="0" dirty="0" smtClean="0"/>
              <a:t> </a:t>
            </a:r>
            <a:r>
              <a:rPr lang="es-ES" noProof="0" dirty="0" err="1" smtClean="0"/>
              <a:t>client</a:t>
            </a:r>
            <a:r>
              <a:rPr lang="es-ES" noProof="0" dirty="0" smtClean="0"/>
              <a:t> </a:t>
            </a:r>
            <a:r>
              <a:rPr lang="es-ES" noProof="0" dirty="0" err="1" smtClean="0"/>
              <a:t>name</a:t>
            </a:r>
            <a:endParaRPr lang="es-ES" noProof="0" dirty="0" smtClean="0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67" y="1069200"/>
            <a:ext cx="1584000" cy="169165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0" y="0"/>
            <a:ext cx="8863200" cy="6885384"/>
            <a:chOff x="0" y="0"/>
            <a:chExt cx="8863200" cy="6885384"/>
          </a:xfrm>
        </p:grpSpPr>
        <p:pic>
          <p:nvPicPr>
            <p:cNvPr id="18" name="Picture 17" descr="grey gradien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76256" cy="687625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 userDrawn="1"/>
          </p:nvCxnSpPr>
          <p:spPr>
            <a:xfrm>
              <a:off x="8863200" y="2534400"/>
              <a:ext cx="0" cy="2376264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chamonix grey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28"/>
              <a:ext cx="6876256" cy="6876256"/>
            </a:xfrm>
            <a:prstGeom prst="rect">
              <a:avLst/>
            </a:prstGeom>
          </p:spPr>
        </p:pic>
      </p:grp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7446244" y="4509120"/>
            <a:ext cx="1115144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197270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ull Ou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7938333" cy="444336"/>
          </a:xfrm>
        </p:spPr>
        <p:txBody>
          <a:bodyPr/>
          <a:lstStyle/>
          <a:p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title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</a:t>
            </a:r>
            <a:endParaRPr lang="es-E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400" y="1522800"/>
            <a:ext cx="5492363" cy="4424400"/>
          </a:xfrm>
        </p:spPr>
        <p:txBody>
          <a:bodyPr/>
          <a:lstStyle/>
          <a:p>
            <a:pPr lvl="0"/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text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styles</a:t>
            </a:r>
            <a:endParaRPr lang="es-ES" noProof="0" dirty="0" smtClean="0"/>
          </a:p>
          <a:p>
            <a:pPr lvl="1"/>
            <a:r>
              <a:rPr lang="es-ES" noProof="0" dirty="0" err="1" smtClean="0"/>
              <a:t>Second</a:t>
            </a:r>
            <a:r>
              <a:rPr lang="es-ES" noProof="0" dirty="0" smtClean="0"/>
              <a:t> </a:t>
            </a:r>
            <a:r>
              <a:rPr lang="es-ES" noProof="0" dirty="0" err="1" smtClean="0"/>
              <a:t>level</a:t>
            </a:r>
            <a:endParaRPr lang="es-ES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100762" y="1530350"/>
            <a:ext cx="3043237" cy="4424400"/>
          </a:xfrm>
          <a:solidFill>
            <a:schemeClr val="accent1">
              <a:lumMod val="40000"/>
              <a:lumOff val="60000"/>
            </a:schemeClr>
          </a:solidFill>
        </p:spPr>
        <p:txBody>
          <a:bodyPr lIns="230400" tIns="230400" rIns="572400" bIns="230400"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defRPr sz="1650" b="0">
                <a:solidFill>
                  <a:schemeClr val="bg2"/>
                </a:solidFill>
              </a:defRPr>
            </a:lvl1pPr>
            <a:lvl2pPr marL="285750" indent="-285750">
              <a:lnSpc>
                <a:spcPts val="2100"/>
              </a:lnSpc>
              <a:spcAft>
                <a:spcPts val="1050"/>
              </a:spcAft>
              <a:buClr>
                <a:schemeClr val="tx2"/>
              </a:buClr>
              <a:buFont typeface="Calibri" panose="020F0502020204030204" pitchFamily="34" charset="0"/>
              <a:buChar char="●"/>
              <a:defRPr sz="1650" b="0">
                <a:solidFill>
                  <a:schemeClr val="bg2"/>
                </a:solidFill>
              </a:defRPr>
            </a:lvl2pPr>
            <a:lvl3pPr marL="0" indent="0">
              <a:lnSpc>
                <a:spcPts val="1400"/>
              </a:lnSpc>
              <a:spcAft>
                <a:spcPts val="0"/>
              </a:spcAft>
              <a:buNone/>
              <a:defRPr sz="1200"/>
            </a:lvl3pPr>
          </a:lstStyle>
          <a:p>
            <a:pPr lvl="0"/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text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styles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959155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title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</a:t>
            </a:r>
            <a:endParaRPr lang="es-E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59949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65589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0"/>
            <a:ext cx="9144000" cy="6876256"/>
            <a:chOff x="0" y="0"/>
            <a:chExt cx="9144000" cy="6876256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5762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noProof="0" dirty="0"/>
            </a:p>
          </p:txBody>
        </p:sp>
        <p:pic>
          <p:nvPicPr>
            <p:cNvPr id="17" name="Picture 16" descr="chamonix grey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18" name="Picture 17" descr="WEB_CHAMONIX grey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76256" cy="687625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 userDrawn="1"/>
          </p:nvCxnSpPr>
          <p:spPr>
            <a:xfrm>
              <a:off x="8863200" y="2534400"/>
              <a:ext cx="0" cy="2376264"/>
            </a:xfrm>
            <a:prstGeom prst="line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211961" y="2562522"/>
            <a:ext cx="4348806" cy="722511"/>
          </a:xfrm>
        </p:spPr>
        <p:txBody>
          <a:bodyPr anchor="b" anchorCtr="0"/>
          <a:lstStyle>
            <a:lvl1pPr algn="r">
              <a:lnSpc>
                <a:spcPts val="44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title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</a:t>
            </a:r>
            <a:endParaRPr lang="es-ES" noProof="0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212000" y="3895725"/>
            <a:ext cx="4349750" cy="541338"/>
          </a:xfrm>
        </p:spPr>
        <p:txBody>
          <a:bodyPr/>
          <a:lstStyle>
            <a:lvl1pPr marL="0" indent="0" algn="r">
              <a:lnSpc>
                <a:spcPts val="1800"/>
              </a:lnSpc>
              <a:spcAft>
                <a:spcPts val="0"/>
              </a:spcAft>
              <a:buNone/>
              <a:defRPr sz="1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text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styles</a:t>
            </a:r>
            <a:endParaRPr lang="es-ES" noProof="0" dirty="0" smtClean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66" y="1069200"/>
            <a:ext cx="1587807" cy="170419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1320743" y="5517232"/>
            <a:ext cx="5562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b="1" kern="600" noProof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RENUNCIA: Este trabajo sólo puede ser utilizado en el contexto y el alcance del trabajo para el que Steer Davies Gleave fue encargada y no podrá ser invocado en parte o por entero por una tercera parte, o ser utilizado para ningún otro propósito. Cualquier persona o institución que decida utilizar cualquier parte de este trabajo sin el permiso expreso y por escrito de Steer Davies Gleave se considerará que otorga su conformidad en indemnizar a Steer Davies Gleave por todas las pérdidas o daños que resulten de dicha utilización. Steer Davies Gleave ha preparado este trabajo utilizando prácticas y procedimientos profesionales usando la información disponible por ella en el momento y por tanto cualquier nueva información podría alterar la validez de los resultados y conclusiones hechas.</a:t>
            </a:r>
            <a:endParaRPr lang="es-ES" sz="900" b="1" kern="600" noProof="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797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0" y="0"/>
            <a:ext cx="9144000" cy="6876256"/>
            <a:chOff x="0" y="0"/>
            <a:chExt cx="9144000" cy="6876256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5762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noProof="0" dirty="0"/>
            </a:p>
          </p:txBody>
        </p:sp>
        <p:pic>
          <p:nvPicPr>
            <p:cNvPr id="21" name="Picture 20" descr="chamonix grey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22" name="Picture 21" descr="WEB_CHAMONIX grey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76256" cy="6876256"/>
            </a:xfrm>
            <a:prstGeom prst="rect">
              <a:avLst/>
            </a:prstGeom>
          </p:spPr>
        </p:pic>
        <p:cxnSp>
          <p:nvCxnSpPr>
            <p:cNvPr id="23" name="Straight Connector 22"/>
            <p:cNvCxnSpPr/>
            <p:nvPr userDrawn="1"/>
          </p:nvCxnSpPr>
          <p:spPr>
            <a:xfrm>
              <a:off x="8863200" y="2534400"/>
              <a:ext cx="0" cy="2376264"/>
            </a:xfrm>
            <a:prstGeom prst="line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211961" y="2562522"/>
            <a:ext cx="4348806" cy="722511"/>
          </a:xfrm>
        </p:spPr>
        <p:txBody>
          <a:bodyPr anchor="b" anchorCtr="0"/>
          <a:lstStyle>
            <a:lvl1pPr algn="r"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title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</a:t>
            </a:r>
            <a:endParaRPr lang="es-ES" noProof="0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211960" y="3345433"/>
            <a:ext cx="4348180" cy="731639"/>
          </a:xfrm>
        </p:spPr>
        <p:txBody>
          <a:bodyPr/>
          <a:lstStyle>
            <a:lvl1pPr marL="0" indent="0" algn="r">
              <a:buNone/>
              <a:defRPr sz="21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subtitle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</a:t>
            </a:r>
            <a:endParaRPr lang="es-ES" noProof="0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211638" y="4221088"/>
            <a:ext cx="4349750" cy="288032"/>
          </a:xfrm>
        </p:spPr>
        <p:txBody>
          <a:bodyPr/>
          <a:lstStyle>
            <a:lvl1pPr marL="0" indent="0" algn="r">
              <a:lnSpc>
                <a:spcPts val="1800"/>
              </a:lnSpc>
              <a:spcAft>
                <a:spcPts val="0"/>
              </a:spcAft>
              <a:buNone/>
              <a:defRPr sz="1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enter</a:t>
            </a:r>
            <a:r>
              <a:rPr lang="es-ES" noProof="0" dirty="0" smtClean="0"/>
              <a:t> </a:t>
            </a:r>
            <a:r>
              <a:rPr lang="es-ES" noProof="0" dirty="0" err="1" smtClean="0"/>
              <a:t>client</a:t>
            </a:r>
            <a:r>
              <a:rPr lang="es-ES" noProof="0" dirty="0" smtClean="0"/>
              <a:t> </a:t>
            </a:r>
            <a:r>
              <a:rPr lang="es-ES" noProof="0" dirty="0" err="1" smtClean="0"/>
              <a:t>name</a:t>
            </a:r>
            <a:endParaRPr lang="es-ES" noProof="0" dirty="0" smtClean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66" y="1069200"/>
            <a:ext cx="1587807" cy="170419"/>
          </a:xfrm>
          <a:prstGeom prst="rect">
            <a:avLst/>
          </a:prstGeom>
        </p:spPr>
      </p:pic>
      <p:cxnSp>
        <p:nvCxnSpPr>
          <p:cNvPr id="30" name="Straight Connector 29"/>
          <p:cNvCxnSpPr/>
          <p:nvPr userDrawn="1"/>
        </p:nvCxnSpPr>
        <p:spPr>
          <a:xfrm>
            <a:off x="8863200" y="2534400"/>
            <a:ext cx="0" cy="2376264"/>
          </a:xfrm>
          <a:prstGeom prst="lin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>
          <a:xfrm>
            <a:off x="7452594" y="4509120"/>
            <a:ext cx="1115144" cy="288000"/>
          </a:xfrm>
        </p:spPr>
        <p:txBody>
          <a:bodyPr/>
          <a:lstStyle>
            <a:lvl1pPr>
              <a:defRPr sz="14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72351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title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</a:t>
            </a:r>
            <a:endParaRPr lang="es-E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400" y="1522800"/>
            <a:ext cx="6840000" cy="4424400"/>
          </a:xfrm>
        </p:spPr>
        <p:txBody>
          <a:bodyPr/>
          <a:lstStyle/>
          <a:p>
            <a:pPr lvl="0"/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text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styles</a:t>
            </a:r>
            <a:endParaRPr lang="es-ES" noProof="0" dirty="0" smtClean="0"/>
          </a:p>
          <a:p>
            <a:pPr lvl="1"/>
            <a:r>
              <a:rPr lang="es-ES" noProof="0" dirty="0" err="1" smtClean="0"/>
              <a:t>Second</a:t>
            </a:r>
            <a:r>
              <a:rPr lang="es-ES" noProof="0" dirty="0" smtClean="0"/>
              <a:t> </a:t>
            </a:r>
            <a:r>
              <a:rPr lang="es-ES" noProof="0" dirty="0" err="1" smtClean="0"/>
              <a:t>level</a:t>
            </a:r>
            <a:endParaRPr lang="es-ES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76302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wo Objects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title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</a:t>
            </a:r>
            <a:endParaRPr lang="es-E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400" y="1522800"/>
            <a:ext cx="5187563" cy="4424400"/>
          </a:xfrm>
        </p:spPr>
        <p:txBody>
          <a:bodyPr/>
          <a:lstStyle/>
          <a:p>
            <a:pPr lvl="0"/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text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styles</a:t>
            </a:r>
            <a:endParaRPr lang="es-ES" noProof="0" dirty="0" smtClean="0"/>
          </a:p>
          <a:p>
            <a:pPr lvl="1"/>
            <a:r>
              <a:rPr lang="es-ES" noProof="0" dirty="0" err="1" smtClean="0"/>
              <a:t>Second</a:t>
            </a:r>
            <a:r>
              <a:rPr lang="es-ES" noProof="0" dirty="0" smtClean="0"/>
              <a:t> </a:t>
            </a:r>
            <a:r>
              <a:rPr lang="es-ES" noProof="0" dirty="0" err="1" smtClean="0"/>
              <a:t>level</a:t>
            </a:r>
            <a:endParaRPr lang="es-ES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100763" y="1530350"/>
            <a:ext cx="2448000" cy="2054225"/>
          </a:xfrm>
        </p:spPr>
        <p:txBody>
          <a:bodyPr/>
          <a:lstStyle/>
          <a:p>
            <a:pPr lvl="0"/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text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styles</a:t>
            </a:r>
            <a:endParaRPr lang="es-ES" noProof="0" dirty="0" smtClean="0"/>
          </a:p>
          <a:p>
            <a:pPr lvl="1"/>
            <a:r>
              <a:rPr lang="es-ES" noProof="0" dirty="0" err="1" smtClean="0"/>
              <a:t>Second</a:t>
            </a:r>
            <a:r>
              <a:rPr lang="es-ES" noProof="0" dirty="0" smtClean="0"/>
              <a:t> </a:t>
            </a:r>
            <a:r>
              <a:rPr lang="es-ES" noProof="0" dirty="0" err="1" smtClean="0"/>
              <a:t>level</a:t>
            </a:r>
            <a:endParaRPr lang="es-ES" noProof="0" dirty="0" smtClean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6100763" y="3895725"/>
            <a:ext cx="2448000" cy="2055600"/>
          </a:xfrm>
        </p:spPr>
        <p:txBody>
          <a:bodyPr/>
          <a:lstStyle/>
          <a:p>
            <a:pPr lvl="0"/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text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styles</a:t>
            </a:r>
            <a:endParaRPr lang="es-ES" noProof="0" dirty="0" smtClean="0"/>
          </a:p>
          <a:p>
            <a:pPr lvl="1"/>
            <a:r>
              <a:rPr lang="es-ES" noProof="0" dirty="0" err="1" smtClean="0"/>
              <a:t>Second</a:t>
            </a:r>
            <a:r>
              <a:rPr lang="es-ES" noProof="0" dirty="0" smtClean="0"/>
              <a:t> </a:t>
            </a:r>
            <a:r>
              <a:rPr lang="es-ES" noProof="0" dirty="0" err="1" smtClean="0"/>
              <a:t>level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219801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One Object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title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</a:t>
            </a:r>
            <a:endParaRPr lang="es-E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400" y="1522800"/>
            <a:ext cx="5187563" cy="4424400"/>
          </a:xfrm>
        </p:spPr>
        <p:txBody>
          <a:bodyPr/>
          <a:lstStyle/>
          <a:p>
            <a:pPr lvl="0"/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text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styles</a:t>
            </a:r>
            <a:endParaRPr lang="es-ES" noProof="0" dirty="0" smtClean="0"/>
          </a:p>
          <a:p>
            <a:pPr lvl="1"/>
            <a:r>
              <a:rPr lang="es-ES" noProof="0" dirty="0" err="1" smtClean="0"/>
              <a:t>Second</a:t>
            </a:r>
            <a:r>
              <a:rPr lang="es-ES" noProof="0" dirty="0" smtClean="0"/>
              <a:t> </a:t>
            </a:r>
            <a:r>
              <a:rPr lang="es-ES" noProof="0" dirty="0" err="1" smtClean="0"/>
              <a:t>level</a:t>
            </a:r>
            <a:endParaRPr lang="es-ES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100763" y="1530350"/>
            <a:ext cx="2448000" cy="4424400"/>
          </a:xfrm>
        </p:spPr>
        <p:txBody>
          <a:bodyPr/>
          <a:lstStyle>
            <a:lvl1pPr>
              <a:spcBef>
                <a:spcPts val="600"/>
              </a:spcBef>
              <a:buClr>
                <a:schemeClr val="bg2"/>
              </a:buClr>
              <a:defRPr sz="1600"/>
            </a:lvl1pPr>
          </a:lstStyle>
          <a:p>
            <a:pPr lvl="0"/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text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styles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61843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7938333" cy="372328"/>
          </a:xfrm>
        </p:spPr>
        <p:txBody>
          <a:bodyPr/>
          <a:lstStyle/>
          <a:p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title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</a:t>
            </a:r>
            <a:endParaRPr lang="es-E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4"/>
          </p:nvPr>
        </p:nvSpPr>
        <p:spPr>
          <a:xfrm>
            <a:off x="611188" y="1916113"/>
            <a:ext cx="7956550" cy="4046537"/>
          </a:xfrm>
        </p:spPr>
        <p:txBody>
          <a:bodyPr/>
          <a:lstStyle/>
          <a:p>
            <a:r>
              <a:rPr lang="es-ES" noProof="0" dirty="0" err="1" smtClean="0"/>
              <a:t>Click</a:t>
            </a:r>
            <a:r>
              <a:rPr lang="es-ES" noProof="0" dirty="0" smtClean="0"/>
              <a:t> </a:t>
            </a:r>
            <a:r>
              <a:rPr lang="es-ES" noProof="0" dirty="0" err="1" smtClean="0"/>
              <a:t>icon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add</a:t>
            </a:r>
            <a:r>
              <a:rPr lang="es-ES" noProof="0" dirty="0" smtClean="0"/>
              <a:t> </a:t>
            </a:r>
            <a:r>
              <a:rPr lang="es-ES" noProof="0" dirty="0" err="1" smtClean="0"/>
              <a:t>table</a:t>
            </a:r>
            <a:endParaRPr lang="es-ES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611188" y="1530351"/>
            <a:ext cx="7956550" cy="314474"/>
          </a:xfrm>
        </p:spPr>
        <p:txBody>
          <a:bodyPr/>
          <a:lstStyle>
            <a:lvl1pPr marL="0" indent="0">
              <a:buNone/>
              <a:defRPr sz="165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text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styles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601994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7938333" cy="372328"/>
          </a:xfrm>
        </p:spPr>
        <p:txBody>
          <a:bodyPr/>
          <a:lstStyle/>
          <a:p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title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</a:t>
            </a:r>
            <a:endParaRPr lang="es-E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11188" y="1530350"/>
            <a:ext cx="7956550" cy="4432300"/>
          </a:xfrm>
        </p:spPr>
        <p:txBody>
          <a:bodyPr/>
          <a:lstStyle/>
          <a:p>
            <a:pPr lvl="0"/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text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styles</a:t>
            </a:r>
            <a:endParaRPr lang="es-ES" noProof="0" dirty="0" smtClean="0"/>
          </a:p>
          <a:p>
            <a:pPr lvl="1"/>
            <a:r>
              <a:rPr lang="es-ES" noProof="0" dirty="0" err="1" smtClean="0"/>
              <a:t>Second</a:t>
            </a:r>
            <a:r>
              <a:rPr lang="es-ES" noProof="0" dirty="0" smtClean="0"/>
              <a:t> </a:t>
            </a:r>
            <a:r>
              <a:rPr lang="es-ES" noProof="0" dirty="0" err="1" smtClean="0"/>
              <a:t>level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671638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Object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title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</a:t>
            </a:r>
            <a:endParaRPr lang="es-E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401" y="1522800"/>
            <a:ext cx="2439600" cy="4424400"/>
          </a:xfrm>
        </p:spPr>
        <p:txBody>
          <a:bodyPr/>
          <a:lstStyle>
            <a:lvl2pPr>
              <a:defRPr b="0"/>
            </a:lvl2pPr>
          </a:lstStyle>
          <a:p>
            <a:pPr lvl="0"/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text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styles</a:t>
            </a:r>
            <a:endParaRPr lang="es-ES" noProof="0" dirty="0" smtClean="0"/>
          </a:p>
          <a:p>
            <a:pPr lvl="1"/>
            <a:r>
              <a:rPr lang="es-ES" noProof="0" dirty="0" err="1" smtClean="0"/>
              <a:t>Second</a:t>
            </a:r>
            <a:r>
              <a:rPr lang="es-ES" noProof="0" dirty="0" smtClean="0"/>
              <a:t> </a:t>
            </a:r>
            <a:r>
              <a:rPr lang="es-ES" noProof="0" dirty="0" err="1" smtClean="0"/>
              <a:t>level</a:t>
            </a:r>
            <a:endParaRPr lang="es-ES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348038" y="1530350"/>
            <a:ext cx="5200725" cy="4424400"/>
          </a:xfrm>
        </p:spPr>
        <p:txBody>
          <a:bodyPr/>
          <a:lstStyle/>
          <a:p>
            <a:pPr lvl="0"/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text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styles</a:t>
            </a:r>
            <a:endParaRPr lang="es-ES" noProof="0" dirty="0" smtClean="0"/>
          </a:p>
          <a:p>
            <a:pPr lvl="1"/>
            <a:r>
              <a:rPr lang="es-ES" noProof="0" dirty="0" err="1" smtClean="0"/>
              <a:t>Second</a:t>
            </a:r>
            <a:r>
              <a:rPr lang="es-ES" noProof="0" dirty="0" smtClean="0"/>
              <a:t> </a:t>
            </a:r>
            <a:r>
              <a:rPr lang="es-ES" noProof="0" dirty="0" err="1" smtClean="0"/>
              <a:t>level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705008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title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</a:t>
            </a:r>
            <a:endParaRPr lang="es-E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400" y="1522800"/>
            <a:ext cx="5187563" cy="4424400"/>
          </a:xfrm>
        </p:spPr>
        <p:txBody>
          <a:bodyPr/>
          <a:lstStyle/>
          <a:p>
            <a:pPr lvl="0"/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text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styles</a:t>
            </a:r>
            <a:endParaRPr lang="es-ES" noProof="0" dirty="0" smtClean="0"/>
          </a:p>
          <a:p>
            <a:pPr lvl="1"/>
            <a:r>
              <a:rPr lang="es-ES" noProof="0" dirty="0" err="1" smtClean="0"/>
              <a:t>Second</a:t>
            </a:r>
            <a:r>
              <a:rPr lang="es-ES" noProof="0" dirty="0" smtClean="0"/>
              <a:t> </a:t>
            </a:r>
            <a:r>
              <a:rPr lang="es-ES" noProof="0" dirty="0" err="1" smtClean="0"/>
              <a:t>level</a:t>
            </a:r>
            <a:endParaRPr lang="es-ES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100762" y="1530350"/>
            <a:ext cx="3043237" cy="4424400"/>
          </a:xfrm>
          <a:solidFill>
            <a:schemeClr val="accent1">
              <a:lumMod val="40000"/>
              <a:lumOff val="60000"/>
            </a:schemeClr>
          </a:solidFill>
        </p:spPr>
        <p:txBody>
          <a:bodyPr lIns="230400" tIns="230400" rIns="572400" bIns="230400"/>
          <a:lstStyle>
            <a:lvl1pPr marL="0" indent="0">
              <a:lnSpc>
                <a:spcPts val="2600"/>
              </a:lnSpc>
              <a:spcAft>
                <a:spcPts val="2600"/>
              </a:spcAft>
              <a:buNone/>
              <a:defRPr sz="2100" b="0">
                <a:solidFill>
                  <a:schemeClr val="bg2"/>
                </a:solidFill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None/>
              <a:defRPr sz="1200" b="0">
                <a:solidFill>
                  <a:schemeClr val="tx2"/>
                </a:solidFill>
              </a:defRPr>
            </a:lvl2pPr>
            <a:lvl3pPr marL="0" indent="0">
              <a:lnSpc>
                <a:spcPts val="1400"/>
              </a:lnSpc>
              <a:spcAft>
                <a:spcPts val="0"/>
              </a:spcAft>
              <a:buNone/>
              <a:defRPr sz="1200"/>
            </a:lvl3pPr>
          </a:lstStyle>
          <a:p>
            <a:pPr lvl="0"/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text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styles</a:t>
            </a:r>
            <a:endParaRPr lang="es-ES" noProof="0" dirty="0" smtClean="0"/>
          </a:p>
          <a:p>
            <a:pPr lvl="1"/>
            <a:r>
              <a:rPr lang="es-ES" noProof="0" dirty="0" err="1" smtClean="0"/>
              <a:t>Second</a:t>
            </a:r>
            <a:r>
              <a:rPr lang="es-ES" noProof="0" dirty="0" smtClean="0"/>
              <a:t> </a:t>
            </a:r>
            <a:r>
              <a:rPr lang="es-ES" noProof="0" dirty="0" err="1" smtClean="0"/>
              <a:t>level</a:t>
            </a:r>
            <a:endParaRPr lang="es-ES" noProof="0" dirty="0" smtClean="0"/>
          </a:p>
          <a:p>
            <a:pPr lvl="2"/>
            <a:r>
              <a:rPr lang="es-ES" noProof="0" dirty="0" err="1" smtClean="0"/>
              <a:t>Third</a:t>
            </a:r>
            <a:r>
              <a:rPr lang="es-ES" noProof="0" dirty="0" smtClean="0"/>
              <a:t> </a:t>
            </a:r>
            <a:r>
              <a:rPr lang="es-ES" noProof="0" dirty="0" err="1" smtClean="0"/>
              <a:t>level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459624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7938333" cy="3723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title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</a:t>
            </a:r>
            <a:endParaRPr lang="es-E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400" y="1522800"/>
            <a:ext cx="7938333" cy="4424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s-ES" noProof="0" dirty="0" err="1" smtClean="0"/>
              <a:t>Click</a:t>
            </a:r>
            <a:r>
              <a:rPr lang="es-ES" noProof="0" dirty="0" smtClean="0"/>
              <a:t> to </a:t>
            </a:r>
            <a:r>
              <a:rPr lang="es-ES" noProof="0" dirty="0" err="1" smtClean="0"/>
              <a:t>edit</a:t>
            </a:r>
            <a:r>
              <a:rPr lang="es-ES" noProof="0" dirty="0" smtClean="0"/>
              <a:t> Master </a:t>
            </a:r>
            <a:r>
              <a:rPr lang="es-ES" noProof="0" dirty="0" err="1" smtClean="0"/>
              <a:t>text</a:t>
            </a:r>
            <a:r>
              <a:rPr lang="es-ES" noProof="0" dirty="0" smtClean="0"/>
              <a:t> </a:t>
            </a:r>
            <a:r>
              <a:rPr lang="es-ES" noProof="0" dirty="0" err="1" smtClean="0"/>
              <a:t>styles</a:t>
            </a:r>
            <a:endParaRPr lang="es-ES" noProof="0" dirty="0" smtClean="0"/>
          </a:p>
          <a:p>
            <a:pPr lvl="1"/>
            <a:r>
              <a:rPr lang="es-ES" noProof="0" err="1" smtClean="0"/>
              <a:t>Second</a:t>
            </a:r>
            <a:r>
              <a:rPr lang="es-ES" noProof="0" smtClean="0"/>
              <a:t> level</a:t>
            </a:r>
          </a:p>
          <a:p>
            <a:pPr lvl="2"/>
            <a:r>
              <a:rPr lang="es-ES" noProof="0" smtClean="0"/>
              <a:t>Third level</a:t>
            </a:r>
          </a:p>
          <a:p>
            <a:pPr lvl="3"/>
            <a:r>
              <a:rPr lang="es-ES" noProof="0" smtClean="0"/>
              <a:t>Fourth level</a:t>
            </a:r>
            <a:endParaRPr lang="es-ES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57989" y="6359465"/>
            <a:ext cx="11151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3728" y="6359465"/>
            <a:ext cx="48965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2"/>
                </a:solidFill>
              </a:defRPr>
            </a:lvl1pPr>
          </a:lstStyle>
          <a:p>
            <a:r>
              <a:rPr lang="es-ES" smtClean="0"/>
              <a:t>Presentación informe final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416" y="6359465"/>
            <a:ext cx="23227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</a:defRPr>
            </a:lvl1pPr>
          </a:lstStyle>
          <a:p>
            <a:fld id="{102C06EB-B0EA-4EA0-B2B5-0D829000A798}" type="slidenum">
              <a:rPr lang="es-ES" noProof="0" smtClean="0"/>
              <a:pPr/>
              <a:t>‹Nº›</a:t>
            </a:fld>
            <a:endParaRPr lang="es-ES" noProof="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6484573"/>
            <a:ext cx="1292400" cy="138023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8341649" y="6359465"/>
            <a:ext cx="118783" cy="3636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s-ES" sz="900" noProof="0" dirty="0" smtClean="0">
                <a:solidFill>
                  <a:schemeClr val="bg2"/>
                </a:solidFill>
              </a:rPr>
              <a:t>|</a:t>
            </a:r>
            <a:endParaRPr lang="es-ES" sz="900" noProof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6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8" r:id="rId2"/>
    <p:sldLayoutId id="2147483760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buNone/>
        <a:defRPr sz="2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4000" indent="-234000" algn="l" defTabSz="914400" rtl="0" eaLnBrk="1" latinLnBrk="0" hangingPunct="1">
        <a:lnSpc>
          <a:spcPct val="100000"/>
        </a:lnSpc>
        <a:spcBef>
          <a:spcPts val="1050"/>
        </a:spcBef>
        <a:spcAft>
          <a:spcPts val="0"/>
        </a:spcAft>
        <a:buClr>
          <a:schemeClr val="tx2"/>
        </a:buClr>
        <a:buFont typeface="Symbol" panose="05050102010706020507" pitchFamily="18" charset="2"/>
        <a:buChar char=""/>
        <a:defRPr sz="18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468000" indent="-234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bg2"/>
        </a:buClr>
        <a:buFont typeface="Symbol" panose="05050102010706020507" pitchFamily="18" charset="2"/>
        <a:buChar char=""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2pPr>
      <a:lvl3pPr marL="702000" indent="-234000" algn="l" defTabSz="914400" rtl="0" eaLnBrk="1" latinLnBrk="0" hangingPunct="1">
        <a:spcBef>
          <a:spcPts val="600"/>
        </a:spcBef>
        <a:spcAft>
          <a:spcPts val="0"/>
        </a:spcAft>
        <a:buClr>
          <a:schemeClr val="bg2"/>
        </a:buClr>
        <a:buFont typeface="Symbol" panose="05050102010706020507" pitchFamily="18" charset="2"/>
        <a:buChar char=""/>
        <a:defRPr sz="1600" kern="1200" baseline="0">
          <a:solidFill>
            <a:schemeClr val="bg2"/>
          </a:solidFill>
          <a:latin typeface="+mn-lt"/>
          <a:ea typeface="+mn-ea"/>
          <a:cs typeface="+mn-cs"/>
        </a:defRPr>
      </a:lvl3pPr>
      <a:lvl4pPr marL="936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Symbol" panose="05050102010706020507" pitchFamily="18" charset="2"/>
        <a:buChar char="·"/>
        <a:defRPr sz="1600" kern="1200" baseline="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baseline="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mailto:Katerina.espinoza@sdgworld.net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evillavicencio@sdgworld.ne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1920" y="2492896"/>
            <a:ext cx="4708847" cy="722511"/>
          </a:xfrm>
        </p:spPr>
        <p:txBody>
          <a:bodyPr/>
          <a:lstStyle/>
          <a:p>
            <a:r>
              <a:rPr lang="es-ES" dirty="0" smtClean="0"/>
              <a:t>Presentación informe final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7864" y="3284985"/>
            <a:ext cx="5212276" cy="792088"/>
          </a:xfrm>
        </p:spPr>
        <p:txBody>
          <a:bodyPr/>
          <a:lstStyle/>
          <a:p>
            <a:r>
              <a:rPr lang="es-ES" dirty="0" smtClean="0"/>
              <a:t>Infraestructura menor asociada al sistema de transporte público mayor de Puerto Montt y Osorno, análisis y propuestas</a:t>
            </a:r>
            <a:endParaRPr lang="es-E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211960" y="4365104"/>
            <a:ext cx="4349750" cy="288032"/>
          </a:xfrm>
        </p:spPr>
        <p:txBody>
          <a:bodyPr/>
          <a:lstStyle/>
          <a:p>
            <a:r>
              <a:rPr lang="es-ES" dirty="0" smtClean="0"/>
              <a:t>Intendencia X región de Los Lagos</a:t>
            </a:r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6516216" y="4653136"/>
            <a:ext cx="2045172" cy="365125"/>
          </a:xfrm>
        </p:spPr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25 de abril del 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361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10</a:t>
            </a:fld>
            <a:endParaRPr lang="es-E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11560" y="404664"/>
            <a:ext cx="7938333" cy="3723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Tarea 1: Catastro de paraderos formales,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324456" y="889853"/>
            <a:ext cx="7271879" cy="522923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000" dirty="0" smtClean="0"/>
              <a:t>Resultados del diagnóstico de paraderos</a:t>
            </a:r>
            <a:endParaRPr lang="es-CL" sz="2000" dirty="0"/>
          </a:p>
        </p:txBody>
      </p:sp>
      <p:pic>
        <p:nvPicPr>
          <p:cNvPr id="11" name="1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268760"/>
            <a:ext cx="5476875" cy="2664296"/>
          </a:xfrm>
          <a:prstGeom prst="rect">
            <a:avLst/>
          </a:prstGeom>
          <a:noFill/>
        </p:spPr>
      </p:pic>
      <p:pic>
        <p:nvPicPr>
          <p:cNvPr id="12" name="11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220" y="3766782"/>
            <a:ext cx="5478780" cy="3099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001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11</a:t>
            </a:fld>
            <a:endParaRPr lang="es-E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11560" y="404664"/>
            <a:ext cx="7938333" cy="3723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Tarea 1: Catastro de paraderos formales,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324456" y="889853"/>
            <a:ext cx="7271879" cy="522923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000" dirty="0" smtClean="0"/>
              <a:t>Resultados del diagnóstico de paraderos</a:t>
            </a:r>
            <a:endParaRPr lang="es-CL" sz="2000" dirty="0"/>
          </a:p>
        </p:txBody>
      </p:sp>
      <p:pic>
        <p:nvPicPr>
          <p:cNvPr id="10" name="9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42808"/>
            <a:ext cx="4810125" cy="2938780"/>
          </a:xfrm>
          <a:prstGeom prst="rect">
            <a:avLst/>
          </a:prstGeom>
          <a:noFill/>
        </p:spPr>
      </p:pic>
      <p:pic>
        <p:nvPicPr>
          <p:cNvPr id="9" name="8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810125" cy="29387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103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12</a:t>
            </a:fld>
            <a:endParaRPr lang="es-ES" noProof="0" dirty="0"/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341452" y="780451"/>
            <a:ext cx="5266069" cy="400554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 smtClean="0"/>
              <a:t>Diagnóstico de paraderos: tipología de paraderos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11560" y="404664"/>
            <a:ext cx="7938333" cy="3723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Tarea 1: Catastro de paraderos formales,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25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58" y="1192742"/>
            <a:ext cx="5078095" cy="2981325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30" y="4442988"/>
            <a:ext cx="55340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8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13</a:t>
            </a:fld>
            <a:endParaRPr lang="es-ES" noProof="0" dirty="0"/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329109" y="661992"/>
            <a:ext cx="5266069" cy="400554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 smtClean="0"/>
              <a:t>Diagnóstico de paraderos: tipología de paraderos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8" y="6237312"/>
            <a:ext cx="15430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11560" y="404664"/>
            <a:ext cx="7938333" cy="3723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Tarea 1: Catastro de paraderos formales,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46293"/>
            <a:ext cx="7022715" cy="544688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417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14</a:t>
            </a:fld>
            <a:endParaRPr lang="es-ES" noProof="0" dirty="0"/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251520" y="580174"/>
            <a:ext cx="5266069" cy="400554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 smtClean="0"/>
              <a:t>Cobertura de Paraderos</a:t>
            </a:r>
          </a:p>
        </p:txBody>
      </p:sp>
      <p:pic>
        <p:nvPicPr>
          <p:cNvPr id="14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81" y="3212976"/>
            <a:ext cx="4648151" cy="3212976"/>
          </a:xfrm>
          <a:prstGeom prst="rect">
            <a:avLst/>
          </a:prstGeom>
          <a:ln w="3175" cap="sq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pic>
      <p:pic>
        <p:nvPicPr>
          <p:cNvPr id="13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456022"/>
            <a:ext cx="4516977" cy="351390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1560" y="404664"/>
            <a:ext cx="7938333" cy="3723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Tarea 1: Catastro de paraderos formales,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3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09" y="980728"/>
            <a:ext cx="3962559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416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38333" cy="372328"/>
          </a:xfrm>
        </p:spPr>
        <p:txBody>
          <a:bodyPr/>
          <a:lstStyle/>
          <a:p>
            <a:r>
              <a:rPr lang="es-ES" dirty="0" smtClean="0"/>
              <a:t>Tarea 1: Catastro de paradas/paraderos,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15</a:t>
            </a:fld>
            <a:endParaRPr lang="es-ES" noProof="0" dirty="0"/>
          </a:p>
        </p:txBody>
      </p:sp>
      <p:pic>
        <p:nvPicPr>
          <p:cNvPr id="10" name="Picture 4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03413"/>
            <a:ext cx="6552728" cy="490590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103425" y="1700808"/>
            <a:ext cx="1800200" cy="5184576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s-CL" dirty="0" smtClean="0"/>
              <a:t>178 banderas de parada catastrados</a:t>
            </a:r>
          </a:p>
          <a:p>
            <a:pPr lvl="1"/>
            <a:r>
              <a:rPr lang="es-CL" dirty="0" smtClean="0"/>
              <a:t>165 en paraderos formales (color rojo) </a:t>
            </a:r>
          </a:p>
          <a:p>
            <a:pPr lvl="1"/>
            <a:r>
              <a:rPr lang="es-CL" dirty="0" smtClean="0"/>
              <a:t>13 sin paradero (color verde)</a:t>
            </a:r>
            <a:endParaRPr lang="es-CL" dirty="0"/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324456" y="889853"/>
            <a:ext cx="7271879" cy="739088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000" dirty="0" smtClean="0"/>
              <a:t>Banderas </a:t>
            </a:r>
            <a:r>
              <a:rPr lang="es-CL" sz="2000" dirty="0"/>
              <a:t>de </a:t>
            </a:r>
            <a:r>
              <a:rPr lang="es-CL" sz="2000" dirty="0" smtClean="0"/>
              <a:t>parada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117618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16</a:t>
            </a:fld>
            <a:endParaRPr lang="es-ES" noProof="0" dirty="0"/>
          </a:p>
        </p:txBody>
      </p:sp>
      <p:pic>
        <p:nvPicPr>
          <p:cNvPr id="12" name="Picture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18320"/>
            <a:ext cx="4171241" cy="2452545"/>
          </a:xfrm>
          <a:prstGeom prst="rect">
            <a:avLst/>
          </a:prstGeom>
          <a:noFill/>
        </p:spPr>
      </p:pic>
      <p:pic>
        <p:nvPicPr>
          <p:cNvPr id="14" name="13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9" r="19707" b="5291"/>
          <a:stretch/>
        </p:blipFill>
        <p:spPr bwMode="auto">
          <a:xfrm>
            <a:off x="5715000" y="1428634"/>
            <a:ext cx="2514600" cy="234223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" name="3 CuadroTexto"/>
          <p:cNvSpPr txBox="1"/>
          <p:nvPr/>
        </p:nvSpPr>
        <p:spPr>
          <a:xfrm>
            <a:off x="5715000" y="1057498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>
                <a:solidFill>
                  <a:schemeClr val="bg2"/>
                </a:solidFill>
              </a:rPr>
              <a:t>Estado de la BP</a:t>
            </a:r>
          </a:p>
        </p:txBody>
      </p:sp>
      <p:pic>
        <p:nvPicPr>
          <p:cNvPr id="17" name="16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885744"/>
            <a:ext cx="4076971" cy="2483535"/>
          </a:xfrm>
          <a:prstGeom prst="rect">
            <a:avLst/>
          </a:prstGeom>
          <a:noFill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1560" y="404664"/>
            <a:ext cx="7938333" cy="3723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Tarea 1: Catastro de banderas de parada,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323528" y="923354"/>
            <a:ext cx="5122053" cy="576064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 smtClean="0"/>
              <a:t>Diagnóstico de banderas de parada (BP)</a:t>
            </a:r>
          </a:p>
        </p:txBody>
      </p:sp>
    </p:spTree>
    <p:extLst>
      <p:ext uri="{BB962C8B-B14F-4D97-AF65-F5344CB8AC3E}">
        <p14:creationId xmlns:p14="http://schemas.microsoft.com/office/powerpoint/2010/main" val="180878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372328"/>
          </a:xfrm>
        </p:spPr>
        <p:txBody>
          <a:bodyPr/>
          <a:lstStyle/>
          <a:p>
            <a:pPr algn="ctr"/>
            <a:r>
              <a:rPr lang="es-ES" dirty="0" smtClean="0"/>
              <a:t>Tarea 1: Análisis del estado de construcción de paraderos,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b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17</a:t>
            </a:fld>
            <a:endParaRPr lang="es-ES" noProof="0" dirty="0"/>
          </a:p>
        </p:txBody>
      </p:sp>
      <p:graphicFrame>
        <p:nvGraphicFramePr>
          <p:cNvPr id="7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6997554"/>
              </p:ext>
            </p:extLst>
          </p:nvPr>
        </p:nvGraphicFramePr>
        <p:xfrm>
          <a:off x="899592" y="908720"/>
          <a:ext cx="7200800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483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18</a:t>
            </a:fld>
            <a:endParaRPr lang="es-E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9444" y="100743"/>
            <a:ext cx="7938333" cy="2880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Tarea 1: Diagnóstico paraderos,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09873"/>
            <a:ext cx="4248471" cy="239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067708"/>
            <a:ext cx="5651500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94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19</a:t>
            </a:fld>
            <a:endParaRPr lang="es-ES" noProof="0" dirty="0"/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177076" y="404665"/>
            <a:ext cx="4754963" cy="432048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mtClean="0"/>
              <a:t>Diagnóstico </a:t>
            </a:r>
            <a:r>
              <a:rPr lang="es-CL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Mantener (MNT) - 24,6%</a:t>
            </a:r>
            <a:endParaRPr lang="es-C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9444" y="100743"/>
            <a:ext cx="7938333" cy="2880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Tarea 1</a:t>
            </a:r>
            <a:r>
              <a:rPr lang="es-ES" smtClean="0"/>
              <a:t>: Diagnóstico paraderos, </a:t>
            </a:r>
            <a:r>
              <a:rPr lang="es-E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1" y="845398"/>
            <a:ext cx="4968551" cy="48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2 Marcador de contenido"/>
          <p:cNvSpPr txBox="1">
            <a:spLocks/>
          </p:cNvSpPr>
          <p:nvPr/>
        </p:nvSpPr>
        <p:spPr>
          <a:xfrm>
            <a:off x="5652120" y="980728"/>
            <a:ext cx="3025555" cy="1080120"/>
          </a:xfrm>
          <a:prstGeom prst="rect">
            <a:avLst/>
          </a:prstGeom>
          <a:ln>
            <a:solidFill>
              <a:srgbClr val="57626E"/>
            </a:solidFill>
          </a:ln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600" smtClean="0"/>
              <a:t>72 paraderos catalogados como “mantener” , muchos de ellos ubicados en el centro de la ciudad</a:t>
            </a:r>
            <a:endParaRPr lang="es-CL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13 Imagen" descr="C:\Users\carolina.espina\AppData\Local\Microsoft\Windows\Temporary Internet Files\Content.Outlook\WBXC208U\Paraderos centro osorn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92" y="2780928"/>
            <a:ext cx="4393707" cy="3334359"/>
          </a:xfrm>
          <a:prstGeom prst="rect">
            <a:avLst/>
          </a:prstGeom>
          <a:noFill/>
          <a:ln>
            <a:solidFill>
              <a:sysClr val="window" lastClr="FFFFFF">
                <a:lumMod val="75000"/>
              </a:sysClr>
            </a:solidFill>
          </a:ln>
        </p:spPr>
      </p:pic>
      <p:sp>
        <p:nvSpPr>
          <p:cNvPr id="2" name="1 Flecha abajo"/>
          <p:cNvSpPr/>
          <p:nvPr/>
        </p:nvSpPr>
        <p:spPr>
          <a:xfrm>
            <a:off x="6947145" y="2276872"/>
            <a:ext cx="433167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481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938333" cy="372328"/>
          </a:xfrm>
        </p:spPr>
        <p:txBody>
          <a:bodyPr/>
          <a:lstStyle/>
          <a:p>
            <a:r>
              <a:rPr lang="es-ES" dirty="0" smtClean="0"/>
              <a:t>Contenidos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692696"/>
            <a:ext cx="6840000" cy="4424400"/>
          </a:xfrm>
        </p:spPr>
        <p:txBody>
          <a:bodyPr/>
          <a:lstStyle/>
          <a:p>
            <a:r>
              <a:rPr lang="es-ES" dirty="0" smtClean="0"/>
              <a:t>Principales resultados de cada tarea</a:t>
            </a:r>
            <a:endParaRPr lang="es-ES" sz="18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dirty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2</a:t>
            </a:fld>
            <a:endParaRPr lang="es-ES" noProof="0" dirty="0"/>
          </a:p>
        </p:txBody>
      </p:sp>
      <p:graphicFrame>
        <p:nvGraphicFramePr>
          <p:cNvPr id="7" name="7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0148952"/>
              </p:ext>
            </p:extLst>
          </p:nvPr>
        </p:nvGraphicFramePr>
        <p:xfrm>
          <a:off x="971600" y="1196752"/>
          <a:ext cx="734481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458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20</a:t>
            </a:fld>
            <a:endParaRPr lang="es-ES" noProof="0" dirty="0"/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395537" y="1124744"/>
            <a:ext cx="3024335" cy="4032448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mtClean="0"/>
              <a:t>Diagnóstico </a:t>
            </a:r>
            <a:r>
              <a:rPr lang="es-CL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Reparar (REP) – 74,4%:</a:t>
            </a:r>
          </a:p>
          <a:p>
            <a:pPr lvl="1"/>
            <a:r>
              <a:rPr lang="es-CL" smtClean="0"/>
              <a:t>218 paraderos</a:t>
            </a:r>
          </a:p>
          <a:p>
            <a:pPr lvl="1"/>
            <a:r>
              <a:rPr lang="es-CL" smtClean="0"/>
              <a:t>Principales motivos son vandalismo, falta de planchas de techo o maderas en las  paredes laterales y traseras de la infraestuctura de los paraderos.</a:t>
            </a:r>
            <a:endParaRPr lang="es-CL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9444" y="100743"/>
            <a:ext cx="7938333" cy="2880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Tarea 1</a:t>
            </a:r>
            <a:r>
              <a:rPr lang="es-ES" smtClean="0"/>
              <a:t>: Diagnóstico paraderos, </a:t>
            </a:r>
            <a:r>
              <a:rPr lang="es-E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337" y="872716"/>
            <a:ext cx="518327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35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21</a:t>
            </a:fld>
            <a:endParaRPr lang="es-ES" noProof="0" dirty="0"/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375907" y="548680"/>
            <a:ext cx="5924285" cy="576064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mtClean="0"/>
              <a:t>Diagnóstico </a:t>
            </a:r>
            <a:r>
              <a:rPr lang="es-CL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Retirar por mal emplazamiento (RTRE) – 0,7% </a:t>
            </a:r>
            <a:endParaRPr lang="es-CL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9444" y="100743"/>
            <a:ext cx="7938333" cy="2880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Tarea 1</a:t>
            </a:r>
            <a:r>
              <a:rPr lang="es-ES" smtClean="0"/>
              <a:t>: Diagnóstico paraderos, </a:t>
            </a:r>
            <a:r>
              <a:rPr lang="es-E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14315" y="1259878"/>
            <a:ext cx="4357685" cy="4257354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400" dirty="0"/>
              <a:t>2</a:t>
            </a:r>
            <a:r>
              <a:rPr lang="es-CL" sz="1400" dirty="0" smtClean="0"/>
              <a:t> paraderos:</a:t>
            </a:r>
          </a:p>
          <a:p>
            <a:pPr lvl="1"/>
            <a:r>
              <a:rPr lang="es-CL" sz="1200" dirty="0"/>
              <a:t>El paradero </a:t>
            </a:r>
            <a:r>
              <a:rPr lang="es-CL" sz="1200" dirty="0" smtClean="0"/>
              <a:t>PF-271 ubicado en Bahía Mansa, ya que no asegura la visibilidad de la parada. No cuenta con </a:t>
            </a:r>
            <a:r>
              <a:rPr lang="es-CL" sz="1200" dirty="0" err="1" smtClean="0"/>
              <a:t>radier</a:t>
            </a:r>
            <a:r>
              <a:rPr lang="es-CL" sz="1200" dirty="0" smtClean="0"/>
              <a:t> propio, la vereda lo es. Se propone retirar y sólo dejar la bandera de parada, la cual se encuentra aprox. 10 metros del refugio.</a:t>
            </a:r>
          </a:p>
          <a:p>
            <a:pPr lvl="1"/>
            <a:endParaRPr lang="es-CL" sz="1200" dirty="0"/>
          </a:p>
          <a:p>
            <a:endParaRPr lang="es-CL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568" y="1124744"/>
            <a:ext cx="395287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5" y="2996952"/>
            <a:ext cx="428625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Flecha derecha"/>
          <p:cNvSpPr/>
          <p:nvPr/>
        </p:nvSpPr>
        <p:spPr>
          <a:xfrm>
            <a:off x="4500565" y="1844824"/>
            <a:ext cx="287459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4896857" y="4718571"/>
            <a:ext cx="4357685" cy="1584176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s-CL" sz="1200" dirty="0" smtClean="0"/>
              <a:t>El </a:t>
            </a:r>
            <a:r>
              <a:rPr lang="es-CL" sz="1200" dirty="0"/>
              <a:t>paradero </a:t>
            </a:r>
            <a:r>
              <a:rPr lang="es-CL" sz="1200" dirty="0" smtClean="0"/>
              <a:t>PF-229  ubicado en Los Laureles, entre lo Pimientos y </a:t>
            </a:r>
            <a:r>
              <a:rPr lang="es-CL" sz="1200" dirty="0" err="1" smtClean="0"/>
              <a:t>Cafetale</a:t>
            </a:r>
            <a:r>
              <a:rPr lang="es-CL" sz="1200" dirty="0" smtClean="0"/>
              <a:t>, tampoco asegura la visibilidad de la parada, el paradero no tiene espacio, se propone  dejar sólo una bandera de parada.</a:t>
            </a:r>
          </a:p>
          <a:p>
            <a:pPr lvl="1"/>
            <a:endParaRPr lang="es-CL" sz="1200" dirty="0"/>
          </a:p>
          <a:p>
            <a:endParaRPr lang="es-CL" dirty="0"/>
          </a:p>
        </p:txBody>
      </p:sp>
      <p:sp>
        <p:nvSpPr>
          <p:cNvPr id="15" name="14 Flecha derecha"/>
          <p:cNvSpPr/>
          <p:nvPr/>
        </p:nvSpPr>
        <p:spPr>
          <a:xfrm rot="10800000">
            <a:off x="4679378" y="4725144"/>
            <a:ext cx="370379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367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22</a:t>
            </a:fld>
            <a:endParaRPr lang="es-ES" noProof="0" dirty="0"/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388657" y="1484784"/>
            <a:ext cx="3772704" cy="2664296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 smtClean="0"/>
              <a:t>Diagnóstico </a:t>
            </a:r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Ampliar (AMP) – 0,3%:</a:t>
            </a:r>
          </a:p>
          <a:p>
            <a:pPr lvl="1"/>
            <a:r>
              <a:rPr lang="es-CL" dirty="0" smtClean="0"/>
              <a:t>1 paradero</a:t>
            </a:r>
          </a:p>
          <a:p>
            <a:pPr lvl="1"/>
            <a:r>
              <a:rPr lang="es-CL" dirty="0" smtClean="0"/>
              <a:t>PF-185 ubicado en calle Cristóbal Colón entre Eleuterio Ramírez y Los Carrera.</a:t>
            </a:r>
          </a:p>
          <a:p>
            <a:pPr lvl="1"/>
            <a:r>
              <a:rPr lang="es-CL" dirty="0" smtClean="0"/>
              <a:t>Paradero exclusivo de buses, congestionado a todo horario del día.</a:t>
            </a:r>
          </a:p>
          <a:p>
            <a:pPr lvl="1"/>
            <a:r>
              <a:rPr lang="es-CL" dirty="0" smtClean="0"/>
              <a:t>Este paradero también fue mencionado en el </a:t>
            </a:r>
            <a:r>
              <a:rPr lang="es-CL" dirty="0" err="1" smtClean="0"/>
              <a:t>workshop</a:t>
            </a:r>
            <a:r>
              <a:rPr lang="es-CL" dirty="0" smtClean="0"/>
              <a:t> realizado.</a:t>
            </a:r>
          </a:p>
          <a:p>
            <a:pPr lvl="1"/>
            <a:endParaRPr lang="es-CL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9444" y="100743"/>
            <a:ext cx="7938333" cy="2880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Tarea 1</a:t>
            </a:r>
            <a:r>
              <a:rPr lang="es-ES" smtClean="0"/>
              <a:t>: Diagnóstico paraderos, </a:t>
            </a:r>
            <a:r>
              <a:rPr lang="es-E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830" y="626267"/>
            <a:ext cx="3730625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80900"/>
            <a:ext cx="451485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27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23</a:t>
            </a:fld>
            <a:endParaRPr lang="es-ES" noProof="0" dirty="0"/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375907" y="548680"/>
            <a:ext cx="7940509" cy="1152128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600" smtClean="0"/>
              <a:t>Diagnóstico </a:t>
            </a:r>
            <a:r>
              <a:rPr lang="es-CL" sz="1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Reparar desagregado</a:t>
            </a:r>
            <a:r>
              <a:rPr lang="es-CL" sz="1600" smtClean="0"/>
              <a:t>: dado la cantidad de paraderos diagnosticados como “reparar” es que se ha desagregado en:</a:t>
            </a:r>
          </a:p>
          <a:p>
            <a:pPr lvl="1"/>
            <a:r>
              <a:rPr lang="es-CL" sz="1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Reparación menor</a:t>
            </a:r>
          </a:p>
          <a:p>
            <a:pPr lvl="1"/>
            <a:r>
              <a:rPr lang="es-CL" sz="1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Reparación mayor</a:t>
            </a:r>
          </a:p>
          <a:p>
            <a:endParaRPr lang="es-CL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9444" y="100743"/>
            <a:ext cx="7938333" cy="2880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Tarea 1</a:t>
            </a:r>
            <a:r>
              <a:rPr lang="es-ES" smtClean="0"/>
              <a:t>: Diagnóstico paraderos, </a:t>
            </a:r>
            <a:r>
              <a:rPr lang="es-E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39552" y="1722548"/>
            <a:ext cx="2684367" cy="7368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Reparación menor (65,5%):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L" sz="1200" smtClean="0"/>
              <a:t>Paredes o techos vandalizados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L" sz="1200" smtClean="0"/>
              <a:t>Falta de maderas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L" sz="1200" smtClean="0"/>
              <a:t>143 paraderos</a:t>
            </a:r>
            <a:endParaRPr lang="es-CL" sz="1200"/>
          </a:p>
        </p:txBody>
      </p:sp>
      <p:sp>
        <p:nvSpPr>
          <p:cNvPr id="12" name="11 Rectángulo"/>
          <p:cNvSpPr/>
          <p:nvPr/>
        </p:nvSpPr>
        <p:spPr>
          <a:xfrm>
            <a:off x="5580112" y="5184115"/>
            <a:ext cx="2921486" cy="10581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Reparación mayor (34,4%):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L" sz="1200" smtClean="0"/>
              <a:t>No cumplen con condiciones mínimos como techo o radier.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L" sz="1200" smtClean="0"/>
              <a:t>75 paraderos fueron catalogados aquí.</a:t>
            </a:r>
            <a:endParaRPr lang="es-CL" sz="1200"/>
          </a:p>
        </p:txBody>
      </p:sp>
      <p:sp>
        <p:nvSpPr>
          <p:cNvPr id="6" name="5 Flecha derecha"/>
          <p:cNvSpPr/>
          <p:nvPr/>
        </p:nvSpPr>
        <p:spPr>
          <a:xfrm>
            <a:off x="4090270" y="2315356"/>
            <a:ext cx="395881" cy="288032"/>
          </a:xfrm>
          <a:prstGeom prst="rightArrow">
            <a:avLst/>
          </a:prstGeom>
          <a:solidFill>
            <a:srgbClr val="F8982D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14 Flecha derecha"/>
          <p:cNvSpPr/>
          <p:nvPr/>
        </p:nvSpPr>
        <p:spPr>
          <a:xfrm rot="10800000">
            <a:off x="4620451" y="5425152"/>
            <a:ext cx="395881" cy="288032"/>
          </a:xfrm>
          <a:prstGeom prst="rightArrow">
            <a:avLst/>
          </a:prstGeom>
          <a:solidFill>
            <a:srgbClr val="F8982D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52643"/>
            <a:ext cx="4119013" cy="353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83" y="2737369"/>
            <a:ext cx="4127446" cy="39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07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24</a:t>
            </a:fld>
            <a:endParaRPr lang="es-ES" noProof="0" dirty="0"/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375908" y="548680"/>
            <a:ext cx="3821496" cy="576064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mtClean="0"/>
              <a:t>Diagnóstico </a:t>
            </a:r>
            <a:r>
              <a:rPr lang="es-CL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Reparar desagregado</a:t>
            </a:r>
          </a:p>
          <a:p>
            <a:endParaRPr lang="es-CL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9444" y="100743"/>
            <a:ext cx="7938333" cy="2880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Tarea 1</a:t>
            </a:r>
            <a:r>
              <a:rPr lang="es-ES" smtClean="0"/>
              <a:t>: Diagnóstico paraderos, </a:t>
            </a:r>
            <a:r>
              <a:rPr lang="es-E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933328"/>
            <a:ext cx="5904656" cy="4536504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" y="933328"/>
            <a:ext cx="3109293" cy="244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10 Imagen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/>
          <a:stretch/>
        </p:blipFill>
        <p:spPr bwMode="auto">
          <a:xfrm>
            <a:off x="179444" y="3789040"/>
            <a:ext cx="3248497" cy="230822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3663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372328"/>
          </a:xfrm>
        </p:spPr>
        <p:txBody>
          <a:bodyPr/>
          <a:lstStyle/>
          <a:p>
            <a:pPr algn="ctr"/>
            <a:r>
              <a:rPr lang="es-ES" dirty="0" smtClean="0"/>
              <a:t>Tarea 1: Propuesta de paradas y paraderos,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25</a:t>
            </a:fld>
            <a:endParaRPr lang="es-ES" noProof="0" dirty="0"/>
          </a:p>
        </p:txBody>
      </p:sp>
      <p:graphicFrame>
        <p:nvGraphicFramePr>
          <p:cNvPr id="7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2580390"/>
              </p:ext>
            </p:extLst>
          </p:nvPr>
        </p:nvGraphicFramePr>
        <p:xfrm>
          <a:off x="899592" y="908720"/>
          <a:ext cx="7200800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1833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1517561"/>
            <a:ext cx="4803775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67" y="332656"/>
            <a:ext cx="7938333" cy="432048"/>
          </a:xfrm>
        </p:spPr>
        <p:txBody>
          <a:bodyPr/>
          <a:lstStyle/>
          <a:p>
            <a:r>
              <a:rPr lang="es-ES" dirty="0" smtClean="0"/>
              <a:t>Tarea 1: Propuesta de paraderos, “paradas informales”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26</a:t>
            </a:fld>
            <a:endParaRPr lang="es-ES" noProof="0" dirty="0"/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344170" y="980728"/>
            <a:ext cx="8260056" cy="1000074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 smtClean="0"/>
              <a:t>Paradas informales (PI) observadas en la primera tarea de “</a:t>
            </a:r>
            <a:r>
              <a:rPr lang="es-CL" i="1" dirty="0" smtClean="0"/>
              <a:t>Catastro de paradas y paraderos</a:t>
            </a:r>
            <a:r>
              <a:rPr lang="es-CL" dirty="0" smtClean="0"/>
              <a:t>”:</a:t>
            </a:r>
          </a:p>
          <a:p>
            <a:pPr lvl="1"/>
            <a:r>
              <a:rPr lang="es-CL" dirty="0" smtClean="0"/>
              <a:t>Se registraron 9 paradas informales</a:t>
            </a:r>
          </a:p>
          <a:p>
            <a:pPr lvl="1"/>
            <a:r>
              <a:rPr lang="es-CL" dirty="0" smtClean="0"/>
              <a:t>Observaciones en PM y PT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pic>
        <p:nvPicPr>
          <p:cNvPr id="9" name="Picture 23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4464496" cy="3528392"/>
          </a:xfrm>
          <a:prstGeom prst="rect">
            <a:avLst/>
          </a:prstGeom>
          <a:ln>
            <a:solidFill>
              <a:srgbClr val="57626E">
                <a:lumMod val="60000"/>
                <a:lumOff val="40000"/>
              </a:srgbClr>
            </a:solidFill>
          </a:ln>
        </p:spPr>
      </p:pic>
      <p:sp>
        <p:nvSpPr>
          <p:cNvPr id="6" name="5 Rectángulo"/>
          <p:cNvSpPr/>
          <p:nvPr/>
        </p:nvSpPr>
        <p:spPr>
          <a:xfrm>
            <a:off x="4914559" y="5369178"/>
            <a:ext cx="136815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Ejemplos</a:t>
            </a:r>
            <a:endParaRPr lang="es-CL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553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276" y="35773"/>
            <a:ext cx="7938333" cy="432048"/>
          </a:xfrm>
        </p:spPr>
        <p:txBody>
          <a:bodyPr/>
          <a:lstStyle/>
          <a:p>
            <a:r>
              <a:rPr lang="es-ES" dirty="0" smtClean="0"/>
              <a:t>Tarea 1: Propuesta de paraderos, “observaciones de demanda de pasajeros”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27</a:t>
            </a:fld>
            <a:endParaRPr lang="es-ES" noProof="0" dirty="0"/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378819" y="1124744"/>
            <a:ext cx="2931464" cy="928066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mtClean="0"/>
              <a:t>Observaciones de demanda de pasajeros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318276" y="4190529"/>
            <a:ext cx="3245612" cy="464033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s-CL" dirty="0" smtClean="0"/>
              <a:t>Líneas con mayor cantidad de subidas en paradas informales</a:t>
            </a:r>
          </a:p>
        </p:txBody>
      </p:sp>
      <p:sp>
        <p:nvSpPr>
          <p:cNvPr id="15" name="2 Marcador de contenido"/>
          <p:cNvSpPr txBox="1">
            <a:spLocks/>
          </p:cNvSpPr>
          <p:nvPr/>
        </p:nvSpPr>
        <p:spPr>
          <a:xfrm>
            <a:off x="5004048" y="4245796"/>
            <a:ext cx="3499432" cy="464033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s-CL" dirty="0" smtClean="0"/>
              <a:t>Líneas con menor cantidad de subidas en paradas informales</a:t>
            </a:r>
          </a:p>
        </p:txBody>
      </p:sp>
      <p:pic>
        <p:nvPicPr>
          <p:cNvPr id="12" name="Picture 6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282" y="620688"/>
            <a:ext cx="5510189" cy="3569841"/>
          </a:xfrm>
          <a:prstGeom prst="rect">
            <a:avLst/>
          </a:prstGeom>
          <a:noFill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77" y="4780338"/>
            <a:ext cx="4181716" cy="145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173" y="4745523"/>
            <a:ext cx="4365130" cy="152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25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48044"/>
            <a:ext cx="7938333" cy="328628"/>
          </a:xfrm>
        </p:spPr>
        <p:txBody>
          <a:bodyPr/>
          <a:lstStyle/>
          <a:p>
            <a:r>
              <a:rPr lang="es-ES" dirty="0" smtClean="0"/>
              <a:t>Tarea 1: Propuesta de paraderos, “tumultos”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28</a:t>
            </a:fld>
            <a:endParaRPr lang="es-E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467544" y="1128803"/>
            <a:ext cx="3534753" cy="1414903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mtClean="0"/>
              <a:t>Tumultos observados en paradas informales:</a:t>
            </a: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5383337" y="4437112"/>
            <a:ext cx="3534753" cy="1800200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s-CL" dirty="0" smtClean="0"/>
              <a:t>Se realiza una superposición de las 18 paradas informales con las zonas generadoras de viajes de la EOD 2014.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0825"/>
            <a:ext cx="5462587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48680"/>
            <a:ext cx="5184576" cy="380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63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0649"/>
            <a:ext cx="7938333" cy="432048"/>
          </a:xfrm>
        </p:spPr>
        <p:txBody>
          <a:bodyPr/>
          <a:lstStyle/>
          <a:p>
            <a:r>
              <a:rPr lang="es-ES" sz="1600" dirty="0" smtClean="0"/>
              <a:t>Tarea 1: Propuesta de paraderos, “entrevista a choferes” </a:t>
            </a:r>
            <a:r>
              <a:rPr lang="es-E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29</a:t>
            </a:fld>
            <a:endParaRPr lang="es-E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317793" y="256141"/>
            <a:ext cx="8424936" cy="355982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100" dirty="0" smtClean="0"/>
              <a:t>Se entrevistaron a 18 choferes, uno por cada línea que opera en la ciudad.</a:t>
            </a:r>
          </a:p>
          <a:p>
            <a:pPr lvl="1"/>
            <a:endParaRPr lang="es-CL" sz="1050" dirty="0" smtClean="0"/>
          </a:p>
          <a:p>
            <a:pPr lvl="1"/>
            <a:endParaRPr lang="es-CL" sz="1050" dirty="0" smtClean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649395"/>
              </p:ext>
            </p:extLst>
          </p:nvPr>
        </p:nvGraphicFramePr>
        <p:xfrm>
          <a:off x="461809" y="548680"/>
          <a:ext cx="8136903" cy="6995160"/>
        </p:xfrm>
        <a:graphic>
          <a:graphicData uri="http://schemas.openxmlformats.org/drawingml/2006/table">
            <a:tbl>
              <a:tblPr firstRow="1" firstCol="1" bandRow="1"/>
              <a:tblGrid>
                <a:gridCol w="289862"/>
                <a:gridCol w="2877937"/>
                <a:gridCol w="1242276"/>
                <a:gridCol w="1242276"/>
                <a:gridCol w="1242276"/>
                <a:gridCol w="1242276"/>
              </a:tblGrid>
              <a:tr h="15419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ID</a:t>
                      </a: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626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Punto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626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Puntos inseguros</a:t>
                      </a: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Mayor demanda</a:t>
                      </a: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Nuevas paradas</a:t>
                      </a: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Puntos conflictivos</a:t>
                      </a: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Los Carrera - Angulo</a:t>
                      </a: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2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Errázuriz - Angulo</a:t>
                      </a: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3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Del Pacífico (terminal)</a:t>
                      </a: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4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Acapulco (terminal)</a:t>
                      </a: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5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Real - Arrecife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6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Errázuriz - Colón</a:t>
                      </a: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2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709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7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Bilbao - Prat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2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3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8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Bilbao - O´Higgins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9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Los Carrera - O´Higgins</a:t>
                      </a: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10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Los Carrera - Colón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3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Los Carrera - Prat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12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Real - Perú</a:t>
                      </a: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13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Real - 21 de mayo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2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14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Argomedo - Amador Barrientos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15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República - Talca</a:t>
                      </a: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16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Chacarillas - Chauracahuín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17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Chacarillas - Walterio Mayer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18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Real - Argentina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19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Walterio Mayer - Argentina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20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Acapulco - Ancud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21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Acapulco - Venecia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22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Acapulco - Mar de Plata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23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Los Carrera - Matta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24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Uno de Mayo - Caupolicán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25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Gabriela  Mistral - Doce Octubre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26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Chacarillas - Real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27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Patricio Lynch - Angulo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28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Patricio Lynch - Colón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29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Errázuriz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30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Rosas - Freire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31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Lynch - Amunategui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32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Real - Beethoven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7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33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República - Antofagasta</a:t>
                      </a: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Calibri"/>
                          <a:ea typeface="Times New Roman"/>
                          <a:cs typeface="Mangal"/>
                        </a:rPr>
                        <a:t>1</a:t>
                      </a:r>
                      <a:endParaRPr lang="en-US" sz="10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000" dirty="0">
                        <a:solidFill>
                          <a:srgbClr val="404040"/>
                        </a:solidFill>
                        <a:effectLst/>
                        <a:latin typeface="Calibri"/>
                        <a:cs typeface="Mangal"/>
                      </a:endParaRPr>
                    </a:p>
                  </a:txBody>
                  <a:tcPr marL="16201" marR="16201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962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1920" y="2492896"/>
            <a:ext cx="4708847" cy="722511"/>
          </a:xfrm>
        </p:spPr>
        <p:txBody>
          <a:bodyPr/>
          <a:lstStyle/>
          <a:p>
            <a:r>
              <a:rPr lang="es-ES" dirty="0" smtClean="0"/>
              <a:t>Presentación informe final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7864" y="3284985"/>
            <a:ext cx="5212276" cy="792088"/>
          </a:xfrm>
        </p:spPr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Principales resultados, ciudad de </a:t>
            </a:r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211960" y="4365104"/>
            <a:ext cx="4349750" cy="288032"/>
          </a:xfrm>
        </p:spPr>
        <p:txBody>
          <a:bodyPr/>
          <a:lstStyle/>
          <a:p>
            <a:r>
              <a:rPr lang="es-ES" dirty="0" smtClean="0"/>
              <a:t>Intendencia X región de Los Lagos</a:t>
            </a:r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6516216" y="4653136"/>
            <a:ext cx="2045172" cy="365125"/>
          </a:xfrm>
        </p:spPr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25 de abril del 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347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67" y="332656"/>
            <a:ext cx="7938333" cy="432048"/>
          </a:xfrm>
        </p:spPr>
        <p:txBody>
          <a:bodyPr/>
          <a:lstStyle/>
          <a:p>
            <a:r>
              <a:rPr lang="es-ES" dirty="0" smtClean="0"/>
              <a:t>Tarea 1: Propuesta de paraderos, “encuesta a usuarios”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60432" y="6417797"/>
            <a:ext cx="232272" cy="365125"/>
          </a:xfrm>
        </p:spPr>
        <p:txBody>
          <a:bodyPr/>
          <a:lstStyle/>
          <a:p>
            <a:fld id="{102C06EB-B0EA-4EA0-B2B5-0D829000A798}" type="slidenum">
              <a:rPr lang="es-ES" noProof="0" smtClean="0"/>
              <a:t>30</a:t>
            </a:fld>
            <a:endParaRPr lang="es-E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467544" y="1128803"/>
            <a:ext cx="2952328" cy="4172405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600" dirty="0" smtClean="0"/>
              <a:t>Se realizaron 120 encuestas en la ciudad de Osorno.</a:t>
            </a:r>
          </a:p>
          <a:p>
            <a:r>
              <a:rPr lang="es-CL" sz="1600" dirty="0"/>
              <a:t>Las encuestas se realizaron en 3 puntos, escogidos por alta demanda de pasajeros:</a:t>
            </a:r>
          </a:p>
          <a:p>
            <a:pPr lvl="1"/>
            <a:r>
              <a:rPr lang="es-CL" dirty="0" smtClean="0"/>
              <a:t>Diego de Almagro con René Soriano</a:t>
            </a:r>
          </a:p>
          <a:p>
            <a:pPr lvl="1"/>
            <a:r>
              <a:rPr lang="es-CL" dirty="0" smtClean="0"/>
              <a:t>Eleuterio Ramírez con Diego Portales</a:t>
            </a:r>
          </a:p>
          <a:p>
            <a:pPr lvl="1"/>
            <a:r>
              <a:rPr lang="es-CL" dirty="0" smtClean="0"/>
              <a:t>René Soriano con César Ercilla</a:t>
            </a:r>
            <a:endParaRPr lang="es-CL" dirty="0"/>
          </a:p>
          <a:p>
            <a:pPr lvl="1"/>
            <a:endParaRPr lang="es-CL" sz="1400" dirty="0" smtClean="0"/>
          </a:p>
          <a:p>
            <a:pPr lvl="1"/>
            <a:endParaRPr lang="es-CL" sz="1400" dirty="0" smtClean="0"/>
          </a:p>
        </p:txBody>
      </p:sp>
      <p:sp>
        <p:nvSpPr>
          <p:cNvPr id="18" name="2 Marcador de contenido"/>
          <p:cNvSpPr txBox="1">
            <a:spLocks/>
          </p:cNvSpPr>
          <p:nvPr/>
        </p:nvSpPr>
        <p:spPr>
          <a:xfrm>
            <a:off x="4282753" y="912779"/>
            <a:ext cx="2952328" cy="432048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600" smtClean="0"/>
              <a:t>Resultados de la encuesta:</a:t>
            </a:r>
            <a:endParaRPr lang="es-CL" sz="1600"/>
          </a:p>
          <a:p>
            <a:pPr lvl="1"/>
            <a:endParaRPr lang="es-CL" sz="1400" smtClean="0"/>
          </a:p>
          <a:p>
            <a:pPr lvl="1"/>
            <a:endParaRPr lang="es-CL" sz="1400" smtClean="0"/>
          </a:p>
        </p:txBody>
      </p:sp>
      <p:sp>
        <p:nvSpPr>
          <p:cNvPr id="19" name="2 Marcador de contenido"/>
          <p:cNvSpPr txBox="1">
            <a:spLocks/>
          </p:cNvSpPr>
          <p:nvPr/>
        </p:nvSpPr>
        <p:spPr>
          <a:xfrm>
            <a:off x="3635896" y="2998981"/>
            <a:ext cx="5788484" cy="432048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s-CL" sz="1400" dirty="0" smtClean="0"/>
              <a:t>Elementos más importantes que debe tener un paradero</a:t>
            </a:r>
            <a:endParaRPr lang="es-CL" sz="1400" dirty="0"/>
          </a:p>
          <a:p>
            <a:pPr lvl="1"/>
            <a:endParaRPr lang="es-CL" sz="1400" dirty="0" smtClean="0"/>
          </a:p>
          <a:p>
            <a:pPr lvl="1"/>
            <a:endParaRPr lang="es-CL" sz="1400" dirty="0" smtClean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178986"/>
              </p:ext>
            </p:extLst>
          </p:nvPr>
        </p:nvGraphicFramePr>
        <p:xfrm>
          <a:off x="4282753" y="1320689"/>
          <a:ext cx="4670883" cy="1645920"/>
        </p:xfrm>
        <a:graphic>
          <a:graphicData uri="http://schemas.openxmlformats.org/drawingml/2006/table">
            <a:tbl>
              <a:tblPr firstRow="1" firstCol="1" bandRow="1"/>
              <a:tblGrid>
                <a:gridCol w="2222611"/>
                <a:gridCol w="1008112"/>
                <a:gridCol w="1440160"/>
              </a:tblGrid>
              <a:tr h="190500">
                <a:tc>
                  <a:txBody>
                    <a:bodyPr/>
                    <a:lstStyle/>
                    <a:p>
                      <a:pPr marL="6858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 Puntos</a:t>
                      </a:r>
                      <a:endParaRPr lang="es-CL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7626E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Total menciones</a:t>
                      </a:r>
                      <a:endParaRPr lang="es-CL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7626E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Proporción de menciones</a:t>
                      </a:r>
                      <a:endParaRPr lang="es-CL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7626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6858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 dirty="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Alcalde René Soriano/César Ercilla</a:t>
                      </a:r>
                      <a:endParaRPr lang="es-CL" sz="12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E1EE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8</a:t>
                      </a:r>
                      <a:endParaRPr lang="es-CL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E1EE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38%</a:t>
                      </a:r>
                      <a:endParaRPr lang="es-CL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E1E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6858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 dirty="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César Ercilla</a:t>
                      </a:r>
                      <a:endParaRPr lang="es-CL" sz="12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5</a:t>
                      </a:r>
                      <a:endParaRPr lang="es-CL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24%</a:t>
                      </a:r>
                      <a:endParaRPr lang="es-CL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6858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Diego de Almagro/Alcalde René Soriano</a:t>
                      </a:r>
                      <a:endParaRPr lang="es-CL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E1EE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4</a:t>
                      </a:r>
                      <a:endParaRPr lang="es-CL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E1EE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19%</a:t>
                      </a:r>
                      <a:endParaRPr lang="es-CL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E1E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6858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Martínez de Rozas</a:t>
                      </a:r>
                      <a:endParaRPr lang="es-CL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2</a:t>
                      </a:r>
                      <a:endParaRPr lang="es-CL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es-CL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6858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Héroes de la Concepción con Chucumata</a:t>
                      </a:r>
                      <a:endParaRPr lang="es-CL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E1EE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1</a:t>
                      </a:r>
                      <a:endParaRPr lang="es-CL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E1EE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5%</a:t>
                      </a:r>
                      <a:endParaRPr lang="es-CL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E1EE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6858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Freire con Eleuterio Ramírez </a:t>
                      </a:r>
                      <a:endParaRPr lang="es-CL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1</a:t>
                      </a:r>
                      <a:endParaRPr lang="es-CL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5%</a:t>
                      </a:r>
                      <a:endParaRPr lang="es-CL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6858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Total</a:t>
                      </a:r>
                      <a:endParaRPr lang="es-CL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5762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1EE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21</a:t>
                      </a:r>
                      <a:endParaRPr lang="es-CL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5762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1EE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es-CL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5762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1EE"/>
                    </a:solidFill>
                  </a:tcPr>
                </a:tc>
              </a:tr>
            </a:tbl>
          </a:graphicData>
        </a:graphic>
      </p:graphicFrame>
      <p:pic>
        <p:nvPicPr>
          <p:cNvPr id="12" name="11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25479"/>
            <a:ext cx="5112568" cy="3362325"/>
          </a:xfrm>
          <a:prstGeom prst="rect">
            <a:avLst/>
          </a:prstGeom>
          <a:noFill/>
          <a:ln>
            <a:solidFill>
              <a:sysClr val="window" lastClr="FFFFFF">
                <a:lumMod val="50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161203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938333" cy="432048"/>
          </a:xfrm>
        </p:spPr>
        <p:txBody>
          <a:bodyPr/>
          <a:lstStyle/>
          <a:p>
            <a:r>
              <a:rPr lang="es-ES" dirty="0" smtClean="0"/>
              <a:t>Tarea 1: Propuesta de paraderos, Propuesta,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31</a:t>
            </a:fld>
            <a:endParaRPr lang="es-E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380950" y="1052736"/>
            <a:ext cx="2304256" cy="2693963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600" dirty="0" smtClean="0"/>
              <a:t>Matriz con los puntos escogidos</a:t>
            </a:r>
            <a:endParaRPr lang="es-CL" sz="1600" dirty="0"/>
          </a:p>
          <a:p>
            <a:pPr lvl="1"/>
            <a:endParaRPr lang="es-CL" sz="1400" dirty="0" smtClean="0"/>
          </a:p>
          <a:p>
            <a:pPr lvl="1"/>
            <a:endParaRPr lang="es-CL" sz="1400" dirty="0" smtClean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169624"/>
              </p:ext>
            </p:extLst>
          </p:nvPr>
        </p:nvGraphicFramePr>
        <p:xfrm>
          <a:off x="3131840" y="764704"/>
          <a:ext cx="5623777" cy="6125823"/>
        </p:xfrm>
        <a:graphic>
          <a:graphicData uri="http://schemas.openxmlformats.org/drawingml/2006/table">
            <a:tbl>
              <a:tblPr firstRow="1" firstCol="1" bandRow="1"/>
              <a:tblGrid>
                <a:gridCol w="2444848"/>
                <a:gridCol w="797096"/>
                <a:gridCol w="567103"/>
                <a:gridCol w="453682"/>
                <a:gridCol w="680524"/>
                <a:gridCol w="680524"/>
              </a:tblGrid>
              <a:tr h="8223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Punto</a:t>
                      </a:r>
                      <a:endParaRPr lang="en-US" sz="9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762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Demanda de pasajeros (subidas + tumultos)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762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Propuesta Chofer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762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Catastro Paraderos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762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Zona OD (por orden de atracción)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762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Usuarios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7626E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Diego de Almagro/Alcalde René Soriano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Eleuterio Ramírez/Diego Portales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Alcalde René Soriano/César Ercilla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Los Boldos/Los Papiros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Talca/Concepción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Eduardo Meyer/Simons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Santa Paulina/Sauzal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Errázuriz/Cristóbal Colón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Los Boldos/Las Araucarias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Chacarillas/Teno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Las Araucarias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Alcalde René Soriano/Amador Barrientos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Francia/Meneses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Bahía Paragua/Ramo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Chauracahuin/Triwe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Huamputue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Los Copihues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Bilbao/Prat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Real/21 de Mayo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Real/Perú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Chacarillas/Walterio Mayers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Walterio Mayers/San Luis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Chacarillas/Santa Isabel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Los Carrera/César Ercilla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Amador Barrientos/César Ercilla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Real/Perú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Real/21 de Mayo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6FA"/>
                    </a:solidFill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Chacarillas/Chauracahuín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8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Chacarillas/Real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762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762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762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762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9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762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es-CL" sz="800" dirty="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9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38426" marR="3842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762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11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060848"/>
            <a:ext cx="5238120" cy="4302125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67" y="332656"/>
            <a:ext cx="7938333" cy="432048"/>
          </a:xfrm>
        </p:spPr>
        <p:txBody>
          <a:bodyPr/>
          <a:lstStyle/>
          <a:p>
            <a:r>
              <a:rPr lang="es-ES" dirty="0" smtClean="0"/>
              <a:t>Tarea 1: Propuesta de paraderos, Propuesta,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32</a:t>
            </a:fld>
            <a:endParaRPr lang="es-E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467544" y="836712"/>
            <a:ext cx="8136904" cy="3816423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600" dirty="0" smtClean="0"/>
              <a:t>De acuerdo a la propuesta técnica, se 5 puntos para realizar una medición de conteo de pasajeros que permite cuantificar el tamaño del paradero requerido.</a:t>
            </a:r>
          </a:p>
          <a:p>
            <a:r>
              <a:rPr lang="es-CL" sz="1600" dirty="0" smtClean="0"/>
              <a:t>Los puntos son:</a:t>
            </a:r>
          </a:p>
          <a:p>
            <a:pPr lvl="1"/>
            <a:r>
              <a:rPr lang="es-CL" sz="1400" dirty="0" smtClean="0"/>
              <a:t>Diego de Almagro / Alcalde René Soriano</a:t>
            </a:r>
          </a:p>
          <a:p>
            <a:pPr lvl="1"/>
            <a:r>
              <a:rPr lang="es-CL" sz="1400" dirty="0" smtClean="0"/>
              <a:t>Eleuterio Ramírez / Diego Portales</a:t>
            </a:r>
          </a:p>
          <a:p>
            <a:pPr lvl="1"/>
            <a:r>
              <a:rPr lang="es-CL" sz="1400" dirty="0" smtClean="0"/>
              <a:t>Alcalde René Soriano / César Ercilla</a:t>
            </a:r>
          </a:p>
          <a:p>
            <a:pPr lvl="1"/>
            <a:r>
              <a:rPr lang="es-CL" sz="1400" dirty="0" smtClean="0"/>
              <a:t>Los Boldos / Los Papiros</a:t>
            </a:r>
          </a:p>
          <a:p>
            <a:pPr lvl="1"/>
            <a:r>
              <a:rPr lang="es-CL" sz="1400" dirty="0" smtClean="0"/>
              <a:t>Talca / Concepción</a:t>
            </a:r>
          </a:p>
          <a:p>
            <a:pPr lvl="1"/>
            <a:endParaRPr lang="es-CL" sz="1400" dirty="0" smtClean="0"/>
          </a:p>
          <a:p>
            <a:pPr lvl="1"/>
            <a:endParaRPr lang="es-CL" sz="1400" dirty="0"/>
          </a:p>
          <a:p>
            <a:pPr lvl="1"/>
            <a:endParaRPr lang="es-CL" sz="1400" dirty="0" smtClean="0"/>
          </a:p>
          <a:p>
            <a:pPr lvl="1"/>
            <a:endParaRPr lang="es-CL" sz="1400" dirty="0" smtClean="0"/>
          </a:p>
        </p:txBody>
      </p:sp>
    </p:spTree>
    <p:extLst>
      <p:ext uri="{BB962C8B-B14F-4D97-AF65-F5344CB8AC3E}">
        <p14:creationId xmlns:p14="http://schemas.microsoft.com/office/powerpoint/2010/main" val="233477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67" y="332656"/>
            <a:ext cx="7938333" cy="432048"/>
          </a:xfrm>
        </p:spPr>
        <p:txBody>
          <a:bodyPr/>
          <a:lstStyle/>
          <a:p>
            <a:r>
              <a:rPr lang="es-ES" dirty="0" smtClean="0"/>
              <a:t>Tarea 1: Propuesta de paraderos, Propuesta,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467544" y="836713"/>
            <a:ext cx="8136904" cy="432048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600" smtClean="0"/>
              <a:t>En los 5 puntos mencionados se midieron en PM y PT las subidas y  bajadas de pasajeros.</a:t>
            </a:r>
            <a:endParaRPr lang="es-CL" sz="1400" smtClean="0"/>
          </a:p>
          <a:p>
            <a:pPr lvl="1"/>
            <a:endParaRPr lang="es-CL" sz="1400" smtClean="0"/>
          </a:p>
          <a:p>
            <a:pPr lvl="1"/>
            <a:endParaRPr lang="es-CL" sz="1400"/>
          </a:p>
          <a:p>
            <a:pPr lvl="1"/>
            <a:endParaRPr lang="es-CL" sz="1400" smtClean="0"/>
          </a:p>
          <a:p>
            <a:pPr lvl="1"/>
            <a:endParaRPr lang="es-CL" sz="1400" smtClean="0"/>
          </a:p>
        </p:txBody>
      </p:sp>
      <p:pic>
        <p:nvPicPr>
          <p:cNvPr id="10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1"/>
            <a:ext cx="5598160" cy="3600399"/>
          </a:xfrm>
          <a:prstGeom prst="rect">
            <a:avLst/>
          </a:prstGeom>
          <a:ln w="3175" cap="sq">
            <a:solidFill>
              <a:srgbClr val="57626E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58607"/>
              </p:ext>
            </p:extLst>
          </p:nvPr>
        </p:nvGraphicFramePr>
        <p:xfrm>
          <a:off x="3491880" y="4869160"/>
          <a:ext cx="5494020" cy="1943100"/>
        </p:xfrm>
        <a:graphic>
          <a:graphicData uri="http://schemas.openxmlformats.org/drawingml/2006/table">
            <a:tbl>
              <a:tblPr firstRow="1" firstCol="1" bandRow="1"/>
              <a:tblGrid>
                <a:gridCol w="2019300"/>
                <a:gridCol w="1364615"/>
                <a:gridCol w="1113155"/>
                <a:gridCol w="996950"/>
              </a:tblGrid>
              <a:tr h="699770">
                <a:tc>
                  <a:txBody>
                    <a:bodyPr/>
                    <a:lstStyle/>
                    <a:p>
                      <a:pPr marL="68580" indent="-539750" algn="ctr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Intersección</a:t>
                      </a:r>
                      <a:endParaRPr lang="es-CL" sz="1100" dirty="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7626E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-539750" algn="ctr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Subidas </a:t>
                      </a:r>
                      <a:endParaRPr lang="es-CL" sz="110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  <a:p>
                      <a:pPr marL="68580" indent="-539750" algn="ctr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(pasajeros por 4 hora punta)</a:t>
                      </a:r>
                      <a:endParaRPr lang="es-CL" sz="110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7626E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-539750" algn="ctr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Tamaño paradero</a:t>
                      </a:r>
                      <a:endParaRPr lang="es-CL" sz="110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7626E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-539750" algn="ctr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Tipo paradero</a:t>
                      </a:r>
                      <a:endParaRPr lang="es-CL" sz="110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7626E"/>
                    </a:solidFill>
                  </a:tcPr>
                </a:tc>
              </a:tr>
              <a:tr h="217170">
                <a:tc>
                  <a:txBody>
                    <a:bodyPr/>
                    <a:lstStyle/>
                    <a:p>
                      <a:pPr marL="68580" indent="-539750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Talca / Concepción</a:t>
                      </a:r>
                      <a:endParaRPr lang="es-CL" sz="110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E1EE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-539750" algn="ctr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 b="1" dirty="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49</a:t>
                      </a:r>
                      <a:endParaRPr lang="es-CL" sz="1100" dirty="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E1EE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-539750" algn="ctr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 dirty="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Pequeño</a:t>
                      </a:r>
                      <a:endParaRPr lang="es-CL" sz="1100" dirty="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E1EE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-539750" algn="ctr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A3</a:t>
                      </a:r>
                      <a:endParaRPr lang="es-CL" sz="110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E1EE"/>
                    </a:solidFill>
                  </a:tcPr>
                </a:tc>
              </a:tr>
              <a:tr h="217170">
                <a:tc>
                  <a:txBody>
                    <a:bodyPr/>
                    <a:lstStyle/>
                    <a:p>
                      <a:pPr marL="68580" indent="-539750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 dirty="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Los Boldos /Los Papiros</a:t>
                      </a:r>
                      <a:endParaRPr lang="es-CL" sz="1100" dirty="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68580" indent="-539750" algn="ctr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 b="1" dirty="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42</a:t>
                      </a:r>
                      <a:endParaRPr lang="es-CL" sz="1100" dirty="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68580" indent="-539750" algn="ctr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 dirty="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-</a:t>
                      </a:r>
                      <a:endParaRPr lang="es-CL" sz="1100" dirty="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68580" indent="-539750" algn="ctr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 dirty="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Bandera parada</a:t>
                      </a:r>
                      <a:endParaRPr lang="es-CL" sz="1100" dirty="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68580" indent="-539750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Eleuterio Ramírez / Diego Portales</a:t>
                      </a:r>
                      <a:endParaRPr lang="es-CL" sz="110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E1EE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-539750" algn="ctr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 b="1" dirty="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80</a:t>
                      </a:r>
                      <a:endParaRPr lang="es-CL" sz="1100" dirty="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E1EE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-539750" algn="ctr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 dirty="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Mediano</a:t>
                      </a:r>
                      <a:endParaRPr lang="es-CL" sz="1100" dirty="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E1EE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-539750" algn="ctr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A2</a:t>
                      </a:r>
                      <a:endParaRPr lang="es-CL" sz="110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E1EE"/>
                    </a:solidFill>
                  </a:tcPr>
                </a:tc>
              </a:tr>
              <a:tr h="217170">
                <a:tc>
                  <a:txBody>
                    <a:bodyPr/>
                    <a:lstStyle/>
                    <a:p>
                      <a:pPr marL="68580" indent="-539750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 dirty="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René Soriano / César Ercilla</a:t>
                      </a:r>
                      <a:endParaRPr lang="es-CL" sz="1100" dirty="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68580" indent="-539750" algn="ctr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 b="1" dirty="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17</a:t>
                      </a:r>
                      <a:endParaRPr lang="es-CL" sz="1100" dirty="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68580" indent="-539750" algn="ctr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 dirty="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Pequeño</a:t>
                      </a:r>
                      <a:endParaRPr lang="es-CL" sz="1100" dirty="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68580" indent="-539750" algn="ctr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B4</a:t>
                      </a:r>
                      <a:endParaRPr lang="es-CL" sz="110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170">
                <a:tc>
                  <a:txBody>
                    <a:bodyPr/>
                    <a:lstStyle/>
                    <a:p>
                      <a:pPr marL="68580" indent="-539750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René Soriano / Diego de Almagro</a:t>
                      </a:r>
                      <a:endParaRPr lang="es-CL" sz="110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5762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1EE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-539750" algn="ctr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 b="1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16</a:t>
                      </a:r>
                      <a:endParaRPr lang="es-CL" sz="110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5762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1EE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-539750" algn="ctr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 dirty="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Pequeño</a:t>
                      </a:r>
                      <a:endParaRPr lang="es-CL" sz="1100" dirty="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5762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1EE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-539750" algn="ctr">
                        <a:lnSpc>
                          <a:spcPts val="14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000">
                          <a:solidFill>
                            <a:srgbClr val="404040"/>
                          </a:solidFill>
                          <a:effectLst/>
                          <a:latin typeface="Times New Roman"/>
                          <a:ea typeface="Calibri"/>
                          <a:cs typeface="Mangal"/>
                        </a:rPr>
                        <a:t>B4</a:t>
                      </a:r>
                      <a:endParaRPr lang="es-CL" sz="1100">
                        <a:solidFill>
                          <a:srgbClr val="404040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5762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1EE"/>
                    </a:solidFill>
                  </a:tcPr>
                </a:tc>
              </a:tr>
            </a:tbl>
          </a:graphicData>
        </a:graphic>
      </p:graphicFrame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33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98360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79" y="154497"/>
            <a:ext cx="7938333" cy="432048"/>
          </a:xfrm>
        </p:spPr>
        <p:txBody>
          <a:bodyPr/>
          <a:lstStyle/>
          <a:p>
            <a:r>
              <a:rPr lang="es-ES" dirty="0" smtClean="0"/>
              <a:t>Tarea 1: Propuesta de paraderos, Propuesta de emplazamiento,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34</a:t>
            </a:fld>
            <a:endParaRPr lang="es-E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432987" y="1556792"/>
            <a:ext cx="2592288" cy="2786460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600" smtClean="0"/>
              <a:t>Para cada uno de los puntos se realizó una ficha de “Propuesta de emplazamiento”</a:t>
            </a:r>
            <a:endParaRPr lang="es-CL" sz="1400" smtClean="0"/>
          </a:p>
          <a:p>
            <a:pPr lvl="1"/>
            <a:endParaRPr lang="es-CL" sz="1400" smtClean="0"/>
          </a:p>
          <a:p>
            <a:pPr lvl="1"/>
            <a:endParaRPr lang="es-CL" sz="1400"/>
          </a:p>
          <a:p>
            <a:pPr lvl="1"/>
            <a:endParaRPr lang="es-CL" sz="1400" smtClean="0"/>
          </a:p>
          <a:p>
            <a:pPr lvl="1"/>
            <a:endParaRPr lang="es-CL" sz="1400" smtClean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20688"/>
            <a:ext cx="4507954" cy="596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09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372328"/>
          </a:xfrm>
        </p:spPr>
        <p:txBody>
          <a:bodyPr/>
          <a:lstStyle/>
          <a:p>
            <a:r>
              <a:rPr lang="es-ES" dirty="0" smtClean="0"/>
              <a:t>Tarea 1: Propuesta diseños y evaluación económica de paraderos,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35</a:t>
            </a:fld>
            <a:endParaRPr lang="es-ES" noProof="0" dirty="0"/>
          </a:p>
        </p:txBody>
      </p:sp>
      <p:graphicFrame>
        <p:nvGraphicFramePr>
          <p:cNvPr id="7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9368722"/>
              </p:ext>
            </p:extLst>
          </p:nvPr>
        </p:nvGraphicFramePr>
        <p:xfrm>
          <a:off x="899592" y="908720"/>
          <a:ext cx="792088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849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Tarea 1: Propuesta </a:t>
            </a:r>
            <a:r>
              <a:rPr lang="es-ES" dirty="0" smtClean="0"/>
              <a:t>diseños </a:t>
            </a:r>
            <a:r>
              <a:rPr lang="es-ES" dirty="0"/>
              <a:t>y evaluación económica de paraderos,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8400" y="1522800"/>
            <a:ext cx="7419984" cy="1906200"/>
          </a:xfrm>
        </p:spPr>
        <p:txBody>
          <a:bodyPr/>
          <a:lstStyle/>
          <a:p>
            <a:pPr algn="just"/>
            <a:r>
              <a:rPr lang="es-ES" dirty="0"/>
              <a:t>A partir de reuniones con distintos actores y tomando en cuenta las </a:t>
            </a:r>
            <a:r>
              <a:rPr lang="es-ES" dirty="0" smtClean="0"/>
              <a:t>propuestas realizadas </a:t>
            </a:r>
            <a:r>
              <a:rPr lang="es-ES" dirty="0"/>
              <a:t>por el consultor, en reunión sostenida en Osorno el día 15 de marzo </a:t>
            </a:r>
            <a:r>
              <a:rPr lang="es-ES" dirty="0" smtClean="0"/>
              <a:t>de 2016 </a:t>
            </a:r>
            <a:r>
              <a:rPr lang="es-ES" dirty="0"/>
              <a:t>se estableció finalmente que la propuesta a desarrollar serviría para </a:t>
            </a:r>
            <a:r>
              <a:rPr lang="es-ES" dirty="0" smtClean="0"/>
              <a:t>adaptar la </a:t>
            </a:r>
            <a:r>
              <a:rPr lang="es-ES" dirty="0"/>
              <a:t>actual tipología B y sus variantes a la imagen corporativa establecida por </a:t>
            </a:r>
            <a:r>
              <a:rPr lang="es-ES" dirty="0" smtClean="0"/>
              <a:t>la tipología </a:t>
            </a:r>
            <a:r>
              <a:rPr lang="es-ES" dirty="0"/>
              <a:t>A con un presupuesto máximo estimado de 370.000 (c/IVA).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36</a:t>
            </a:fld>
            <a:endParaRPr lang="es-ES" noProof="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17032"/>
            <a:ext cx="6838950" cy="199072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28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Tarea 1: </a:t>
            </a:r>
            <a:r>
              <a:rPr lang="es-ES" dirty="0" smtClean="0"/>
              <a:t>Antecedentes de diseño,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268760"/>
            <a:ext cx="4323640" cy="4354472"/>
          </a:xfrm>
        </p:spPr>
        <p:txBody>
          <a:bodyPr/>
          <a:lstStyle/>
          <a:p>
            <a:pPr marL="0" indent="0" algn="just">
              <a:buNone/>
            </a:pPr>
            <a:r>
              <a:rPr lang="es-ES" b="1" dirty="0"/>
              <a:t>Taller</a:t>
            </a:r>
          </a:p>
          <a:p>
            <a:r>
              <a:rPr lang="es-ES" dirty="0" smtClean="0"/>
              <a:t>Debe </a:t>
            </a:r>
            <a:r>
              <a:rPr lang="es-ES" dirty="0"/>
              <a:t>tener una altura apropiada por </a:t>
            </a:r>
            <a:r>
              <a:rPr lang="es-ES" dirty="0" smtClean="0"/>
              <a:t>el clima </a:t>
            </a:r>
            <a:r>
              <a:rPr lang="es-ES" dirty="0"/>
              <a:t>(no muy alto) y por el </a:t>
            </a:r>
            <a:r>
              <a:rPr lang="es-ES" dirty="0" smtClean="0"/>
              <a:t>vandalismo (no </a:t>
            </a:r>
            <a:r>
              <a:rPr lang="es-ES" dirty="0"/>
              <a:t>muy bajo para que no se </a:t>
            </a:r>
            <a:r>
              <a:rPr lang="es-ES" dirty="0" smtClean="0"/>
              <a:t>cuelguen de </a:t>
            </a:r>
            <a:r>
              <a:rPr lang="es-ES" dirty="0"/>
              <a:t>él)</a:t>
            </a:r>
          </a:p>
          <a:p>
            <a:r>
              <a:rPr lang="es-ES" dirty="0" smtClean="0"/>
              <a:t>Que </a:t>
            </a:r>
            <a:r>
              <a:rPr lang="es-ES" dirty="0"/>
              <a:t>tenga información de </a:t>
            </a:r>
            <a:r>
              <a:rPr lang="es-ES" dirty="0" smtClean="0"/>
              <a:t>recorridos, frecuencia </a:t>
            </a:r>
            <a:r>
              <a:rPr lang="es-ES" dirty="0"/>
              <a:t>e información de las líneas</a:t>
            </a:r>
          </a:p>
          <a:p>
            <a:r>
              <a:rPr lang="es-ES" dirty="0" smtClean="0"/>
              <a:t>Que </a:t>
            </a:r>
            <a:r>
              <a:rPr lang="es-ES" dirty="0"/>
              <a:t>considere Iluminación</a:t>
            </a:r>
          </a:p>
          <a:p>
            <a:r>
              <a:rPr lang="es-ES" dirty="0" smtClean="0"/>
              <a:t>La </a:t>
            </a:r>
            <a:r>
              <a:rPr lang="es-ES" dirty="0"/>
              <a:t>bandera de parada debe estar a </a:t>
            </a:r>
            <a:r>
              <a:rPr lang="es-ES" dirty="0" smtClean="0"/>
              <a:t>una distancia </a:t>
            </a:r>
            <a:r>
              <a:rPr lang="es-ES" dirty="0"/>
              <a:t>prudente para no pegarle </a:t>
            </a:r>
            <a:r>
              <a:rPr lang="es-ES" dirty="0" smtClean="0"/>
              <a:t>a los </a:t>
            </a:r>
            <a:r>
              <a:rPr lang="es-ES" dirty="0"/>
              <a:t>espejos de las micros.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37</a:t>
            </a:fld>
            <a:endParaRPr lang="es-ES" noProof="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04864"/>
            <a:ext cx="3124200" cy="166687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52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Tarea 1: Antecedentes del diseño</a:t>
            </a:r>
            <a:r>
              <a:rPr lang="es-ES" dirty="0" smtClean="0"/>
              <a:t>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772816"/>
            <a:ext cx="5112568" cy="3888432"/>
          </a:xfrm>
        </p:spPr>
        <p:txBody>
          <a:bodyPr/>
          <a:lstStyle/>
          <a:p>
            <a:r>
              <a:rPr lang="es-ES" sz="1600" b="1" dirty="0"/>
              <a:t>CLIMA</a:t>
            </a:r>
            <a:r>
              <a:rPr lang="es-ES" sz="1600" dirty="0"/>
              <a:t>: mala experiencia de espera los el frio, </a:t>
            </a:r>
            <a:r>
              <a:rPr lang="es-ES" sz="1600" dirty="0" smtClean="0"/>
              <a:t>viento, lluvia</a:t>
            </a:r>
            <a:r>
              <a:rPr lang="es-ES" sz="1600" dirty="0"/>
              <a:t>.</a:t>
            </a:r>
          </a:p>
          <a:p>
            <a:r>
              <a:rPr lang="es-ES" sz="1600" b="1" dirty="0" smtClean="0"/>
              <a:t>ACCESORIOS</a:t>
            </a:r>
            <a:r>
              <a:rPr lang="es-ES" sz="1600" dirty="0"/>
              <a:t>: Se sondea un alto interés por </a:t>
            </a:r>
            <a:r>
              <a:rPr lang="es-ES" sz="1600" dirty="0" smtClean="0"/>
              <a:t>contar con </a:t>
            </a:r>
            <a:r>
              <a:rPr lang="es-ES" sz="1600" dirty="0"/>
              <a:t>basureros y asientos, esto dado por el alto </a:t>
            </a:r>
            <a:r>
              <a:rPr lang="es-ES" sz="1600" dirty="0" smtClean="0"/>
              <a:t>nivel de </a:t>
            </a:r>
            <a:r>
              <a:rPr lang="es-ES" sz="1600" dirty="0"/>
              <a:t>uso que tienen.</a:t>
            </a:r>
          </a:p>
          <a:p>
            <a:r>
              <a:rPr lang="es-ES" sz="1600" b="1" dirty="0" smtClean="0"/>
              <a:t>MAL </a:t>
            </a:r>
            <a:r>
              <a:rPr lang="es-ES" sz="1600" b="1" dirty="0"/>
              <a:t>ESTADO</a:t>
            </a:r>
            <a:r>
              <a:rPr lang="es-ES" sz="1600" dirty="0"/>
              <a:t>: Estado de los paraderos se percibe </a:t>
            </a:r>
            <a:r>
              <a:rPr lang="es-ES" sz="1600" dirty="0" smtClean="0"/>
              <a:t>en general </a:t>
            </a:r>
            <a:r>
              <a:rPr lang="es-ES" sz="1600" dirty="0"/>
              <a:t>con malos resultados.</a:t>
            </a:r>
            <a:endParaRPr lang="en-US" sz="16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38</a:t>
            </a:fld>
            <a:endParaRPr lang="es-ES" noProof="0" dirty="0"/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683568" y="1196752"/>
            <a:ext cx="1944216" cy="360040"/>
          </a:xfrm>
        </p:spPr>
        <p:txBody>
          <a:bodyPr/>
          <a:lstStyle/>
          <a:p>
            <a:pPr marL="0" indent="0">
              <a:buNone/>
            </a:pPr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Encuesta cualitativa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539552" y="3933056"/>
            <a:ext cx="5616624" cy="576064"/>
          </a:xfrm>
        </p:spPr>
        <p:txBody>
          <a:bodyPr/>
          <a:lstStyle/>
          <a:p>
            <a:pPr marL="0" indent="0">
              <a:buNone/>
            </a:pPr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Lineamientos y buenas prácticas a considerar en el diseño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2 Marcador de contenido"/>
          <p:cNvSpPr>
            <a:spLocks noGrp="1"/>
          </p:cNvSpPr>
          <p:nvPr>
            <p:ph idx="1"/>
          </p:nvPr>
        </p:nvSpPr>
        <p:spPr>
          <a:xfrm>
            <a:off x="683568" y="4365104"/>
            <a:ext cx="3528392" cy="1728192"/>
          </a:xfrm>
        </p:spPr>
        <p:txBody>
          <a:bodyPr/>
          <a:lstStyle/>
          <a:p>
            <a:r>
              <a:rPr lang="es-ES" sz="1600" dirty="0" smtClean="0"/>
              <a:t>Sistema y economía</a:t>
            </a:r>
          </a:p>
          <a:p>
            <a:r>
              <a:rPr lang="es-ES" sz="1600" dirty="0" smtClean="0"/>
              <a:t>Accesibilidad universal</a:t>
            </a:r>
          </a:p>
          <a:p>
            <a:r>
              <a:rPr lang="es-ES" sz="1600" dirty="0" smtClean="0"/>
              <a:t>Iluminación</a:t>
            </a:r>
          </a:p>
          <a:p>
            <a:r>
              <a:rPr lang="es-ES" sz="1600" dirty="0" smtClean="0"/>
              <a:t>Requerimientos de seguridad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1952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Tarea 1: Antecedentes del diseño</a:t>
            </a:r>
            <a:r>
              <a:rPr lang="es-ES" dirty="0" smtClean="0"/>
              <a:t>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772816"/>
            <a:ext cx="5112568" cy="1584176"/>
          </a:xfrm>
        </p:spPr>
        <p:txBody>
          <a:bodyPr/>
          <a:lstStyle/>
          <a:p>
            <a:r>
              <a:rPr lang="es-ES" sz="1600" dirty="0"/>
              <a:t>Estructura en volado (pilar </a:t>
            </a:r>
            <a:r>
              <a:rPr lang="es-ES" sz="1600" dirty="0" smtClean="0"/>
              <a:t>y viga</a:t>
            </a:r>
            <a:r>
              <a:rPr lang="es-ES" sz="1600" dirty="0"/>
              <a:t>)</a:t>
            </a:r>
          </a:p>
          <a:p>
            <a:r>
              <a:rPr lang="es-ES" sz="1600" dirty="0" smtClean="0"/>
              <a:t>Secuencia </a:t>
            </a:r>
            <a:r>
              <a:rPr lang="es-ES" sz="1600" dirty="0"/>
              <a:t>de pilares a </a:t>
            </a:r>
            <a:r>
              <a:rPr lang="es-ES" sz="1600" dirty="0" smtClean="0"/>
              <a:t>igual distancia</a:t>
            </a:r>
            <a:endParaRPr lang="es-ES" sz="1600" dirty="0"/>
          </a:p>
          <a:p>
            <a:r>
              <a:rPr lang="es-ES" sz="1600" dirty="0" smtClean="0"/>
              <a:t>Cenefa </a:t>
            </a:r>
            <a:r>
              <a:rPr lang="es-ES" sz="1600" dirty="0"/>
              <a:t>de color con </a:t>
            </a:r>
            <a:r>
              <a:rPr lang="es-ES" sz="1600" dirty="0" smtClean="0"/>
              <a:t>marca municipal</a:t>
            </a:r>
            <a:endParaRPr lang="es-ES" sz="1600" dirty="0"/>
          </a:p>
          <a:p>
            <a:r>
              <a:rPr lang="es-ES" sz="1600" dirty="0" smtClean="0"/>
              <a:t>Techo translucido (policarbonato</a:t>
            </a:r>
            <a:r>
              <a:rPr lang="es-ES" sz="1600" dirty="0"/>
              <a:t>)</a:t>
            </a:r>
            <a:endParaRPr lang="en-US" sz="16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39</a:t>
            </a:fld>
            <a:endParaRPr lang="es-ES" noProof="0" dirty="0"/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683568" y="1196752"/>
            <a:ext cx="2952328" cy="360040"/>
          </a:xfrm>
        </p:spPr>
        <p:txBody>
          <a:bodyPr/>
          <a:lstStyle/>
          <a:p>
            <a:pPr marL="0" indent="0">
              <a:buNone/>
            </a:pPr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formal tipología A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451" y="3140968"/>
            <a:ext cx="4210050" cy="280035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97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938333" cy="372328"/>
          </a:xfrm>
        </p:spPr>
        <p:txBody>
          <a:bodyPr/>
          <a:lstStyle/>
          <a:p>
            <a:r>
              <a:rPr lang="es-ES" dirty="0" smtClean="0"/>
              <a:t>Tarea base,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dirty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4</a:t>
            </a:fld>
            <a:endParaRPr lang="es-ES" noProof="0" dirty="0"/>
          </a:p>
        </p:txBody>
      </p:sp>
      <p:graphicFrame>
        <p:nvGraphicFramePr>
          <p:cNvPr id="7" name="7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8157590"/>
              </p:ext>
            </p:extLst>
          </p:nvPr>
        </p:nvGraphicFramePr>
        <p:xfrm>
          <a:off x="971600" y="1196752"/>
          <a:ext cx="7344816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272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Tarea 1: Antecedentes del diseño</a:t>
            </a:r>
            <a:r>
              <a:rPr lang="es-ES" dirty="0" smtClean="0"/>
              <a:t>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772816"/>
            <a:ext cx="5112568" cy="3888432"/>
          </a:xfrm>
        </p:spPr>
        <p:txBody>
          <a:bodyPr/>
          <a:lstStyle/>
          <a:p>
            <a:r>
              <a:rPr lang="es-ES" sz="1600" dirty="0"/>
              <a:t>Señal Visible desde ambos lados</a:t>
            </a:r>
          </a:p>
          <a:p>
            <a:r>
              <a:rPr lang="es-ES" sz="1600" dirty="0" smtClean="0"/>
              <a:t>Iluminación</a:t>
            </a:r>
            <a:endParaRPr lang="es-ES" sz="1600" dirty="0"/>
          </a:p>
          <a:p>
            <a:r>
              <a:rPr lang="es-ES" sz="1600" dirty="0" smtClean="0"/>
              <a:t>Accesibilidad </a:t>
            </a:r>
            <a:r>
              <a:rPr lang="es-ES" sz="1600" dirty="0"/>
              <a:t>Universal</a:t>
            </a:r>
          </a:p>
          <a:p>
            <a:r>
              <a:rPr lang="es-ES" sz="1600" dirty="0" smtClean="0"/>
              <a:t>Ubicación </a:t>
            </a:r>
            <a:r>
              <a:rPr lang="es-ES" sz="1600" dirty="0"/>
              <a:t>de la Bandera de </a:t>
            </a:r>
            <a:r>
              <a:rPr lang="es-ES" sz="1600" dirty="0" smtClean="0"/>
              <a:t>Parada</a:t>
            </a:r>
            <a:endParaRPr lang="en-US" sz="16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40</a:t>
            </a:fld>
            <a:endParaRPr lang="es-ES" noProof="0" dirty="0"/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683568" y="1196752"/>
            <a:ext cx="5616624" cy="576064"/>
          </a:xfrm>
        </p:spPr>
        <p:txBody>
          <a:bodyPr/>
          <a:lstStyle/>
          <a:p>
            <a:pPr marL="0" indent="0">
              <a:buNone/>
            </a:pPr>
            <a:r>
              <a:rPr lang="es-E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Parada </a:t>
            </a:r>
            <a:r>
              <a:rPr lang="es-ES" sz="1600" dirty="0" smtClean="0"/>
              <a:t>(solo infra-estructura)</a:t>
            </a:r>
            <a:endParaRPr lang="en-US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90650"/>
            <a:ext cx="1724025" cy="407670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16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Tarea 1: Propuesta de diseño</a:t>
            </a:r>
            <a:r>
              <a:rPr lang="es-ES" dirty="0" smtClean="0"/>
              <a:t>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772816"/>
            <a:ext cx="5112568" cy="3888432"/>
          </a:xfrm>
        </p:spPr>
        <p:txBody>
          <a:bodyPr/>
          <a:lstStyle/>
          <a:p>
            <a:r>
              <a:rPr lang="es-ES" sz="1600" dirty="0"/>
              <a:t>Presupuesto Máximo de 370.000 (c/IVA</a:t>
            </a:r>
            <a:r>
              <a:rPr lang="es-ES" sz="1600" dirty="0" smtClean="0"/>
              <a:t>) </a:t>
            </a:r>
            <a:endParaRPr lang="es-ES" sz="1600" dirty="0"/>
          </a:p>
          <a:p>
            <a:r>
              <a:rPr lang="es-ES" sz="1600" dirty="0"/>
              <a:t>Sistema</a:t>
            </a:r>
          </a:p>
          <a:p>
            <a:r>
              <a:rPr lang="es-ES" sz="1600" dirty="0" smtClean="0"/>
              <a:t>Iluminación</a:t>
            </a:r>
            <a:endParaRPr lang="es-ES" sz="1600" dirty="0"/>
          </a:p>
          <a:p>
            <a:r>
              <a:rPr lang="es-ES" sz="1600" dirty="0" smtClean="0"/>
              <a:t>Accesibilidad </a:t>
            </a:r>
            <a:r>
              <a:rPr lang="es-ES" sz="1600" dirty="0"/>
              <a:t>Universal</a:t>
            </a:r>
          </a:p>
          <a:p>
            <a:r>
              <a:rPr lang="es-ES" sz="1600" dirty="0" smtClean="0"/>
              <a:t>Recomendación </a:t>
            </a:r>
            <a:r>
              <a:rPr lang="es-ES" sz="1600" dirty="0"/>
              <a:t>Prototipo</a:t>
            </a:r>
            <a:endParaRPr lang="en-US" sz="16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41</a:t>
            </a:fld>
            <a:endParaRPr lang="es-ES" noProof="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3"/>
          <a:stretch/>
        </p:blipFill>
        <p:spPr bwMode="auto">
          <a:xfrm>
            <a:off x="4716016" y="2636912"/>
            <a:ext cx="3797836" cy="330517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29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Tarea 1: Propuesta de diseño</a:t>
            </a:r>
            <a:r>
              <a:rPr lang="es-ES" dirty="0" smtClean="0"/>
              <a:t>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42</a:t>
            </a:fld>
            <a:endParaRPr lang="es-ES" noProof="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3"/>
            <a:ext cx="6984776" cy="484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05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372328"/>
          </a:xfrm>
        </p:spPr>
        <p:txBody>
          <a:bodyPr/>
          <a:lstStyle/>
          <a:p>
            <a:r>
              <a:rPr lang="es-ES" dirty="0" smtClean="0"/>
              <a:t>Tarea 1: Propuesta de diseños de señal de parada (identificación e informativa) en paradas y paraderos,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43</a:t>
            </a:fld>
            <a:endParaRPr lang="es-ES" noProof="0" dirty="0"/>
          </a:p>
        </p:txBody>
      </p:sp>
      <p:graphicFrame>
        <p:nvGraphicFramePr>
          <p:cNvPr id="7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3042729"/>
              </p:ext>
            </p:extLst>
          </p:nvPr>
        </p:nvGraphicFramePr>
        <p:xfrm>
          <a:off x="899592" y="1052736"/>
          <a:ext cx="806489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7565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44</a:t>
            </a:fld>
            <a:endParaRPr lang="es-ES" noProof="0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608400" y="608400"/>
            <a:ext cx="7938333" cy="732368"/>
          </a:xfrm>
        </p:spPr>
        <p:txBody>
          <a:bodyPr/>
          <a:lstStyle/>
          <a:p>
            <a:r>
              <a:rPr lang="es-ES" sz="2000" dirty="0"/>
              <a:t>Tarea 1: Propuesta de diseños de señal de parada (identificación e informativa) en paradas y paraderos,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sz="2000" dirty="0"/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608400" y="1522800"/>
            <a:ext cx="7636008" cy="4424400"/>
          </a:xfrm>
        </p:spPr>
        <p:txBody>
          <a:bodyPr/>
          <a:lstStyle/>
          <a:p>
            <a:pPr marL="0" indent="0">
              <a:buNone/>
            </a:pPr>
            <a:r>
              <a:rPr lang="es-CL" b="1" dirty="0" smtClean="0"/>
              <a:t>Ajustes del sistema de información propuesto </a:t>
            </a:r>
          </a:p>
          <a:p>
            <a:r>
              <a:rPr lang="es-CL" dirty="0" smtClean="0"/>
              <a:t>Reformulación de la propuesta de color del sistema y servicios</a:t>
            </a:r>
          </a:p>
          <a:p>
            <a:r>
              <a:rPr lang="es-CL" dirty="0" smtClean="0"/>
              <a:t>Simplificación de la nomenclatura</a:t>
            </a:r>
          </a:p>
          <a:p>
            <a:r>
              <a:rPr lang="es-CL" dirty="0" smtClean="0"/>
              <a:t>Reformulación de la tipografía </a:t>
            </a:r>
          </a:p>
          <a:p>
            <a:r>
              <a:rPr lang="es-CL" dirty="0" smtClean="0"/>
              <a:t>Cambio de pictograma de bus</a:t>
            </a:r>
          </a:p>
          <a:p>
            <a:r>
              <a:rPr lang="es-CL" dirty="0" smtClean="0"/>
              <a:t>Tamaño de la bandera y de los elementos gráficos de la señal</a:t>
            </a:r>
          </a:p>
          <a:p>
            <a:r>
              <a:rPr lang="es-CL" dirty="0" smtClean="0"/>
              <a:t>Tamaño del panel de información y disposición de contenidos</a:t>
            </a:r>
          </a:p>
          <a:p>
            <a:r>
              <a:rPr lang="es-CL" dirty="0" smtClean="0"/>
              <a:t>Simplificación de mapas de recorrido</a:t>
            </a:r>
          </a:p>
          <a:p>
            <a:r>
              <a:rPr lang="es-CL" dirty="0" smtClean="0"/>
              <a:t>Rediseño de LUR </a:t>
            </a:r>
          </a:p>
          <a:p>
            <a:r>
              <a:rPr lang="es-CL" dirty="0" smtClean="0"/>
              <a:t>Incorporación de cenefa al refugio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0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45</a:t>
            </a:fld>
            <a:endParaRPr lang="es-ES" noProof="0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608400" y="608400"/>
            <a:ext cx="7938333" cy="732368"/>
          </a:xfrm>
        </p:spPr>
        <p:txBody>
          <a:bodyPr/>
          <a:lstStyle/>
          <a:p>
            <a:r>
              <a:rPr lang="es-ES" sz="2000" dirty="0"/>
              <a:t>Tarea 1: Propuesta de diseños de señal de parada (identificación e informativa) en paradas y paraderos,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sz="2000" dirty="0"/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608400" y="1522800"/>
            <a:ext cx="3891592" cy="4424400"/>
          </a:xfrm>
        </p:spPr>
        <p:txBody>
          <a:bodyPr/>
          <a:lstStyle/>
          <a:p>
            <a:pPr marL="0" indent="0">
              <a:buNone/>
            </a:pPr>
            <a:r>
              <a:rPr lang="es-CL" b="1" dirty="0" smtClean="0"/>
              <a:t>Colores base del sistema </a:t>
            </a:r>
            <a:br>
              <a:rPr lang="es-CL" b="1" dirty="0" smtClean="0"/>
            </a:br>
            <a:r>
              <a:rPr lang="es-CL" b="1" dirty="0" smtClean="0"/>
              <a:t>y de servicios</a:t>
            </a:r>
          </a:p>
          <a:p>
            <a:r>
              <a:rPr lang="es-CL" dirty="0" smtClean="0"/>
              <a:t>Colores del sistema </a:t>
            </a:r>
            <a:br>
              <a:rPr lang="es-CL" dirty="0" smtClean="0"/>
            </a:br>
            <a:r>
              <a:rPr lang="es-CL" dirty="0" smtClean="0"/>
              <a:t>más contrastados </a:t>
            </a:r>
            <a:br>
              <a:rPr lang="es-CL" dirty="0" smtClean="0"/>
            </a:br>
            <a:r>
              <a:rPr lang="es-CL" dirty="0" smtClean="0"/>
              <a:t>con el entorno</a:t>
            </a:r>
          </a:p>
          <a:p>
            <a:r>
              <a:rPr lang="es-CL" dirty="0" smtClean="0"/>
              <a:t>Colores para servicios mejor diferenciados entre sí </a:t>
            </a:r>
            <a:endParaRPr lang="es-CL" dirty="0"/>
          </a:p>
        </p:txBody>
      </p:sp>
      <p:pic>
        <p:nvPicPr>
          <p:cNvPr id="7" name="Picture 6" descr="IMG-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2" r="24092" b="4731"/>
          <a:stretch/>
        </p:blipFill>
        <p:spPr>
          <a:xfrm>
            <a:off x="3995935" y="1556792"/>
            <a:ext cx="4106311" cy="1871679"/>
          </a:xfrm>
          <a:prstGeom prst="rect">
            <a:avLst/>
          </a:prstGeom>
        </p:spPr>
      </p:pic>
      <p:pic>
        <p:nvPicPr>
          <p:cNvPr id="11" name="Picture 10" descr="IMG-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7" r="30782"/>
          <a:stretch/>
        </p:blipFill>
        <p:spPr>
          <a:xfrm>
            <a:off x="3995936" y="3573015"/>
            <a:ext cx="3744416" cy="27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46</a:t>
            </a:fld>
            <a:endParaRPr lang="es-ES" noProof="0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608400" y="608400"/>
            <a:ext cx="7938333" cy="732368"/>
          </a:xfrm>
        </p:spPr>
        <p:txBody>
          <a:bodyPr/>
          <a:lstStyle/>
          <a:p>
            <a:r>
              <a:rPr lang="es-ES" sz="2000" dirty="0"/>
              <a:t>Tarea 1: Propuesta de diseños de señal de parada (identificación e informativa) en paradas y paraderos,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sz="2000" dirty="0"/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608400" y="1522800"/>
            <a:ext cx="7203960" cy="1330136"/>
          </a:xfrm>
        </p:spPr>
        <p:txBody>
          <a:bodyPr/>
          <a:lstStyle/>
          <a:p>
            <a:pPr marL="0" indent="0">
              <a:buNone/>
            </a:pPr>
            <a:r>
              <a:rPr lang="es-CL" b="1" dirty="0" smtClean="0"/>
              <a:t>Simplificación de la nomenclatura</a:t>
            </a:r>
          </a:p>
          <a:p>
            <a:r>
              <a:rPr lang="es-CL" dirty="0" smtClean="0"/>
              <a:t>Unificación de los servicios troncales y variantes en códigos alfanuméricos</a:t>
            </a:r>
          </a:p>
          <a:p>
            <a:r>
              <a:rPr lang="es-CL" dirty="0" smtClean="0"/>
              <a:t>Número indica troncal y la letra la variante</a:t>
            </a:r>
            <a:endParaRPr lang="en-US" dirty="0"/>
          </a:p>
        </p:txBody>
      </p:sp>
      <p:pic>
        <p:nvPicPr>
          <p:cNvPr id="12" name="Picture 11" descr="IMG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4984"/>
            <a:ext cx="8426170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47</a:t>
            </a:fld>
            <a:endParaRPr lang="es-ES" noProof="0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608400" y="608400"/>
            <a:ext cx="7938333" cy="732368"/>
          </a:xfrm>
        </p:spPr>
        <p:txBody>
          <a:bodyPr/>
          <a:lstStyle/>
          <a:p>
            <a:r>
              <a:rPr lang="es-ES" sz="2000" dirty="0"/>
              <a:t>Tarea 1: Propuesta de diseños de señal de parada (identificación e informativa) en paradas y paraderos,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sz="2000" dirty="0"/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608400" y="1522800"/>
            <a:ext cx="7203960" cy="1330136"/>
          </a:xfrm>
        </p:spPr>
        <p:txBody>
          <a:bodyPr/>
          <a:lstStyle/>
          <a:p>
            <a:pPr marL="0" indent="0">
              <a:buNone/>
            </a:pPr>
            <a:r>
              <a:rPr lang="es-CL" b="1" dirty="0" smtClean="0"/>
              <a:t>Cambio de tipografía</a:t>
            </a:r>
          </a:p>
          <a:p>
            <a:r>
              <a:rPr lang="es-CL" dirty="0" smtClean="0"/>
              <a:t>Uso de la fuente Trade Gothic por su buena legibilidad a distancia y buena relación de espacios entre altura y ocupación del ancho</a:t>
            </a:r>
            <a:endParaRPr lang="en-US" dirty="0"/>
          </a:p>
        </p:txBody>
      </p:sp>
      <p:pic>
        <p:nvPicPr>
          <p:cNvPr id="3" name="Picture 2" descr="Tipografía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45"/>
          <a:stretch/>
        </p:blipFill>
        <p:spPr>
          <a:xfrm>
            <a:off x="1259632" y="2636912"/>
            <a:ext cx="6492215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2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48</a:t>
            </a:fld>
            <a:endParaRPr lang="es-ES" noProof="0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608400" y="608400"/>
            <a:ext cx="7938333" cy="732368"/>
          </a:xfrm>
        </p:spPr>
        <p:txBody>
          <a:bodyPr/>
          <a:lstStyle/>
          <a:p>
            <a:r>
              <a:rPr lang="es-ES" sz="2000" dirty="0"/>
              <a:t>Tarea 1: Propuesta de diseños de señal de parada (identificación e informativa) en paradas y paraderos,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sz="2000" dirty="0"/>
          </a:p>
        </p:txBody>
      </p:sp>
      <p:sp>
        <p:nvSpPr>
          <p:cNvPr id="11" name="2 Marcador de contenido"/>
          <p:cNvSpPr>
            <a:spLocks noGrp="1"/>
          </p:cNvSpPr>
          <p:nvPr>
            <p:ph idx="1"/>
          </p:nvPr>
        </p:nvSpPr>
        <p:spPr>
          <a:xfrm>
            <a:off x="608400" y="1522800"/>
            <a:ext cx="3891592" cy="4424400"/>
          </a:xfrm>
        </p:spPr>
        <p:txBody>
          <a:bodyPr/>
          <a:lstStyle/>
          <a:p>
            <a:pPr marL="0" indent="0">
              <a:buNone/>
            </a:pPr>
            <a:r>
              <a:rPr lang="es-CL" b="1" dirty="0" smtClean="0"/>
              <a:t>Bandera mejorada</a:t>
            </a:r>
          </a:p>
          <a:p>
            <a:r>
              <a:rPr lang="es-CL" dirty="0" smtClean="0"/>
              <a:t>Mejor contraste con el entorno</a:t>
            </a:r>
          </a:p>
          <a:p>
            <a:r>
              <a:rPr lang="es-CL" dirty="0" smtClean="0"/>
              <a:t>Ancho mayor de los módulos</a:t>
            </a:r>
          </a:p>
          <a:p>
            <a:r>
              <a:rPr lang="es-CL" dirty="0" smtClean="0"/>
              <a:t>Información de identificación </a:t>
            </a:r>
            <a:br>
              <a:rPr lang="es-CL" dirty="0" smtClean="0"/>
            </a:br>
            <a:r>
              <a:rPr lang="es-CL" dirty="0" smtClean="0"/>
              <a:t>y de servicios más grande</a:t>
            </a:r>
          </a:p>
          <a:p>
            <a:r>
              <a:rPr lang="es-CL" dirty="0" smtClean="0"/>
              <a:t>Inclusión de información </a:t>
            </a:r>
            <a:br>
              <a:rPr lang="es-CL" dirty="0" smtClean="0"/>
            </a:br>
            <a:r>
              <a:rPr lang="es-CL" dirty="0" smtClean="0"/>
              <a:t>de contacto e interacción </a:t>
            </a:r>
            <a:br>
              <a:rPr lang="es-CL" dirty="0" smtClean="0"/>
            </a:br>
            <a:r>
              <a:rPr lang="es-CL" dirty="0" smtClean="0"/>
              <a:t>con los usuarios</a:t>
            </a:r>
            <a:endParaRPr lang="es-CL" dirty="0"/>
          </a:p>
        </p:txBody>
      </p:sp>
      <p:pic>
        <p:nvPicPr>
          <p:cNvPr id="1026" name="Picture 2" descr="C:\Users\carolina.espina\Downloads\IMG-Banderas con fond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912" y="1412776"/>
            <a:ext cx="4616559" cy="479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74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49</a:t>
            </a:fld>
            <a:endParaRPr lang="es-ES" noProof="0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608400" y="608400"/>
            <a:ext cx="7938333" cy="732368"/>
          </a:xfrm>
        </p:spPr>
        <p:txBody>
          <a:bodyPr/>
          <a:lstStyle/>
          <a:p>
            <a:r>
              <a:rPr lang="es-ES" sz="2000" dirty="0"/>
              <a:t>Tarea 1: Propuesta de diseños de señal de parada (identificación e informativa) en paradas y paraderos,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sz="2000" dirty="0"/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608400" y="1522800"/>
            <a:ext cx="7780024" cy="826080"/>
          </a:xfrm>
        </p:spPr>
        <p:txBody>
          <a:bodyPr/>
          <a:lstStyle/>
          <a:p>
            <a:pPr marL="0" indent="0">
              <a:buNone/>
            </a:pPr>
            <a:r>
              <a:rPr lang="es-CL" b="1" dirty="0" smtClean="0"/>
              <a:t>Bandera mejorada</a:t>
            </a:r>
          </a:p>
          <a:p>
            <a:r>
              <a:rPr lang="es-ES_tradnl" dirty="0" smtClean="0"/>
              <a:t>Variaciones progresivas de tamaño según cantidad de servicios</a:t>
            </a:r>
            <a:endParaRPr lang="en-US" dirty="0" smtClean="0"/>
          </a:p>
        </p:txBody>
      </p:sp>
      <p:pic>
        <p:nvPicPr>
          <p:cNvPr id="2050" name="Picture 2" descr="C:\Users\carolina.espina\Downloads\IMG-Banderas medida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7776864" cy="35729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47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5</a:t>
            </a:fld>
            <a:endParaRPr lang="es-E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9444" y="100743"/>
            <a:ext cx="7938333" cy="2880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Tarea base: 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7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640960" cy="583264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6122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50</a:t>
            </a:fld>
            <a:endParaRPr lang="es-ES" noProof="0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608400" y="608400"/>
            <a:ext cx="7938333" cy="732368"/>
          </a:xfrm>
        </p:spPr>
        <p:txBody>
          <a:bodyPr/>
          <a:lstStyle/>
          <a:p>
            <a:r>
              <a:rPr lang="es-ES" sz="2000" dirty="0"/>
              <a:t>Tarea 1: Propuesta de diseños de señal de parada (identificación e informativa) en paradas y paraderos,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sz="2000" dirty="0"/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608400" y="1522800"/>
            <a:ext cx="4395648" cy="4570496"/>
          </a:xfrm>
        </p:spPr>
        <p:txBody>
          <a:bodyPr/>
          <a:lstStyle/>
          <a:p>
            <a:pPr marL="0" indent="0">
              <a:buNone/>
            </a:pPr>
            <a:r>
              <a:rPr lang="es-CL" b="1" dirty="0" smtClean="0"/>
              <a:t>Bandera mejorada</a:t>
            </a:r>
          </a:p>
          <a:p>
            <a:r>
              <a:rPr lang="es-CL" dirty="0" smtClean="0"/>
              <a:t>Cambio de pictograma de parada de bus</a:t>
            </a:r>
          </a:p>
          <a:p>
            <a:r>
              <a:rPr lang="es-CL" dirty="0" smtClean="0"/>
              <a:t>Señal </a:t>
            </a:r>
            <a:r>
              <a:rPr lang="es-CL" dirty="0"/>
              <a:t>de parada más visible</a:t>
            </a:r>
          </a:p>
          <a:p>
            <a:r>
              <a:rPr lang="es-CL" dirty="0"/>
              <a:t>Identificación de parada con mejor visibilidad con color propio de Puerto Montt (Calipso)</a:t>
            </a:r>
          </a:p>
          <a:p>
            <a:r>
              <a:rPr lang="es-CL" dirty="0" smtClean="0"/>
              <a:t>Información de servicios simplificada a nomenclatura, color de línea y destino</a:t>
            </a:r>
          </a:p>
          <a:p>
            <a:r>
              <a:rPr lang="es-CL" dirty="0" smtClean="0"/>
              <a:t>Inclusión de información de contacto</a:t>
            </a:r>
            <a:endParaRPr lang="es-CL" dirty="0"/>
          </a:p>
        </p:txBody>
      </p:sp>
      <p:sp>
        <p:nvSpPr>
          <p:cNvPr id="12" name="2 Marcador de contenido"/>
          <p:cNvSpPr>
            <a:spLocks noGrp="1"/>
          </p:cNvSpPr>
          <p:nvPr>
            <p:ph idx="1"/>
          </p:nvPr>
        </p:nvSpPr>
        <p:spPr>
          <a:xfrm>
            <a:off x="755576" y="5157192"/>
            <a:ext cx="3891592" cy="288032"/>
          </a:xfrm>
        </p:spPr>
        <p:txBody>
          <a:bodyPr/>
          <a:lstStyle/>
          <a:p>
            <a:pPr marL="0" indent="0">
              <a:buNone/>
            </a:pPr>
            <a:r>
              <a:rPr lang="es-CL" sz="1600" b="1" dirty="0" smtClean="0"/>
              <a:t>Información de contacto</a:t>
            </a:r>
          </a:p>
          <a:p>
            <a:endParaRPr lang="en-US" dirty="0"/>
          </a:p>
        </p:txBody>
      </p:sp>
      <p:pic>
        <p:nvPicPr>
          <p:cNvPr id="3074" name="Picture 2" descr="C:\Users\carolina.espina\Downloads\IMG-Bandera-contac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5517232"/>
            <a:ext cx="4475123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24172"/>
            <a:ext cx="2066925" cy="428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76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51</a:t>
            </a:fld>
            <a:endParaRPr lang="es-ES" noProof="0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608400" y="608400"/>
            <a:ext cx="7938333" cy="732368"/>
          </a:xfrm>
        </p:spPr>
        <p:txBody>
          <a:bodyPr/>
          <a:lstStyle/>
          <a:p>
            <a:r>
              <a:rPr lang="es-ES" sz="2000" dirty="0"/>
              <a:t>Tarea 1: Propuesta de diseños de señal de parada (identificación e informativa) en paradas y paraderos,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sz="2000" dirty="0"/>
          </a:p>
        </p:txBody>
      </p:sp>
      <p:sp>
        <p:nvSpPr>
          <p:cNvPr id="13" name="2 Marcador de contenido"/>
          <p:cNvSpPr>
            <a:spLocks noGrp="1"/>
          </p:cNvSpPr>
          <p:nvPr>
            <p:ph idx="1"/>
          </p:nvPr>
        </p:nvSpPr>
        <p:spPr>
          <a:xfrm>
            <a:off x="608400" y="1522800"/>
            <a:ext cx="2739464" cy="2482264"/>
          </a:xfrm>
        </p:spPr>
        <p:txBody>
          <a:bodyPr/>
          <a:lstStyle/>
          <a:p>
            <a:pPr marL="0" indent="0">
              <a:buNone/>
            </a:pPr>
            <a:r>
              <a:rPr lang="es-CL" b="1" dirty="0" smtClean="0"/>
              <a:t>Bandera mejorada</a:t>
            </a:r>
          </a:p>
          <a:p>
            <a:r>
              <a:rPr lang="es-ES_tradnl" dirty="0" smtClean="0"/>
              <a:t>Inclusión de </a:t>
            </a:r>
            <a:br>
              <a:rPr lang="es-ES_tradnl" dirty="0" smtClean="0"/>
            </a:br>
            <a:r>
              <a:rPr lang="es-ES_tradnl" dirty="0" smtClean="0"/>
              <a:t>información </a:t>
            </a:r>
            <a:br>
              <a:rPr lang="es-ES_tradnl" dirty="0" smtClean="0"/>
            </a:br>
            <a:r>
              <a:rPr lang="es-ES_tradnl" dirty="0" smtClean="0"/>
              <a:t>de contacto </a:t>
            </a:r>
            <a:br>
              <a:rPr lang="es-ES_tradnl" dirty="0" smtClean="0"/>
            </a:br>
            <a:r>
              <a:rPr lang="es-ES_tradnl" dirty="0" smtClean="0"/>
              <a:t>y nombre de parada </a:t>
            </a:r>
            <a:br>
              <a:rPr lang="es-ES_tradnl" dirty="0" smtClean="0"/>
            </a:br>
            <a:r>
              <a:rPr lang="es-ES_tradnl" dirty="0" smtClean="0"/>
              <a:t>en Braille</a:t>
            </a:r>
            <a:endParaRPr lang="en-US" dirty="0"/>
          </a:p>
        </p:txBody>
      </p:sp>
      <p:sp>
        <p:nvSpPr>
          <p:cNvPr id="14" name="2 Marcador de contenido"/>
          <p:cNvSpPr>
            <a:spLocks noGrp="1"/>
          </p:cNvSpPr>
          <p:nvPr>
            <p:ph idx="1"/>
          </p:nvPr>
        </p:nvSpPr>
        <p:spPr>
          <a:xfrm>
            <a:off x="971600" y="4680168"/>
            <a:ext cx="3891592" cy="288032"/>
          </a:xfrm>
        </p:spPr>
        <p:txBody>
          <a:bodyPr/>
          <a:lstStyle/>
          <a:p>
            <a:pPr marL="0" indent="0">
              <a:buNone/>
            </a:pPr>
            <a:r>
              <a:rPr lang="es-CL" sz="1600" b="1" dirty="0" smtClean="0"/>
              <a:t>Regleta Braille</a:t>
            </a:r>
          </a:p>
          <a:p>
            <a:endParaRPr lang="en-US" dirty="0"/>
          </a:p>
        </p:txBody>
      </p:sp>
      <p:pic>
        <p:nvPicPr>
          <p:cNvPr id="15" name="Picture 14" descr="IMG-1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t="11051" r="1487" b="7972"/>
          <a:stretch/>
        </p:blipFill>
        <p:spPr>
          <a:xfrm>
            <a:off x="1115616" y="5013176"/>
            <a:ext cx="7498080" cy="1341120"/>
          </a:xfrm>
          <a:prstGeom prst="rect">
            <a:avLst/>
          </a:prstGeom>
        </p:spPr>
      </p:pic>
      <p:pic>
        <p:nvPicPr>
          <p:cNvPr id="16" name="Picture 15" descr="Img_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" r="3714"/>
          <a:stretch/>
        </p:blipFill>
        <p:spPr>
          <a:xfrm>
            <a:off x="2987823" y="1412776"/>
            <a:ext cx="5514087" cy="331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4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52</a:t>
            </a:fld>
            <a:endParaRPr lang="es-ES" noProof="0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608400" y="608400"/>
            <a:ext cx="7938333" cy="732368"/>
          </a:xfrm>
        </p:spPr>
        <p:txBody>
          <a:bodyPr/>
          <a:lstStyle/>
          <a:p>
            <a:r>
              <a:rPr lang="es-ES" sz="2000" dirty="0"/>
              <a:t>Tarea 1: Propuesta de diseños de señal de parada (identificación e informativa) en paradas y paraderos,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sz="2000" dirty="0"/>
          </a:p>
        </p:txBody>
      </p:sp>
      <p:sp>
        <p:nvSpPr>
          <p:cNvPr id="12" name="2 Marcador de contenido"/>
          <p:cNvSpPr>
            <a:spLocks noGrp="1"/>
          </p:cNvSpPr>
          <p:nvPr>
            <p:ph idx="1"/>
          </p:nvPr>
        </p:nvSpPr>
        <p:spPr>
          <a:xfrm>
            <a:off x="608400" y="1522800"/>
            <a:ext cx="1875368" cy="4138448"/>
          </a:xfrm>
        </p:spPr>
        <p:txBody>
          <a:bodyPr/>
          <a:lstStyle/>
          <a:p>
            <a:pPr marL="0" indent="0">
              <a:buNone/>
            </a:pPr>
            <a:r>
              <a:rPr lang="es-CL" b="1" dirty="0" smtClean="0"/>
              <a:t>Panel de información</a:t>
            </a:r>
          </a:p>
          <a:p>
            <a:r>
              <a:rPr lang="es-ES_tradnl" dirty="0" smtClean="0"/>
              <a:t>Elementos consistentes con las señales del sistema</a:t>
            </a:r>
          </a:p>
          <a:p>
            <a:r>
              <a:rPr lang="es-ES_tradnl" dirty="0" smtClean="0"/>
              <a:t>Información operacional, del sistema, espacio reservado para contacto y de contacto</a:t>
            </a:r>
          </a:p>
        </p:txBody>
      </p:sp>
      <p:pic>
        <p:nvPicPr>
          <p:cNvPr id="4098" name="Picture 2" descr="C:\Users\carolina.espina\Downloads\IMG-Pane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541" y="1556792"/>
            <a:ext cx="5330963" cy="389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64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53</a:t>
            </a:fld>
            <a:endParaRPr lang="es-ES" noProof="0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608400" y="608400"/>
            <a:ext cx="7938333" cy="732368"/>
          </a:xfrm>
        </p:spPr>
        <p:txBody>
          <a:bodyPr/>
          <a:lstStyle/>
          <a:p>
            <a:r>
              <a:rPr lang="es-ES" sz="2000" dirty="0"/>
              <a:t>Tarea 1: Propuesta de diseños de señal de parada (identificación e informativa) en paradas y paraderos,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sz="2000" dirty="0"/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608400" y="1522800"/>
            <a:ext cx="2883480" cy="2770296"/>
          </a:xfrm>
        </p:spPr>
        <p:txBody>
          <a:bodyPr/>
          <a:lstStyle/>
          <a:p>
            <a:pPr marL="0" indent="0">
              <a:buNone/>
            </a:pPr>
            <a:r>
              <a:rPr lang="es-CL" b="1" dirty="0" smtClean="0"/>
              <a:t>LURES</a:t>
            </a:r>
          </a:p>
          <a:p>
            <a:r>
              <a:rPr lang="es-ES_tradnl" dirty="0" smtClean="0"/>
              <a:t>Elementos de nomenclatura </a:t>
            </a:r>
            <a:br>
              <a:rPr lang="es-ES_tradnl" dirty="0" smtClean="0"/>
            </a:br>
            <a:r>
              <a:rPr lang="es-ES_tradnl" dirty="0" smtClean="0"/>
              <a:t>(color y texto) más destacados</a:t>
            </a:r>
          </a:p>
          <a:p>
            <a:r>
              <a:rPr lang="es-ES_tradnl" dirty="0" smtClean="0"/>
              <a:t>Inicio y fin de recorrido 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diferenciados</a:t>
            </a:r>
            <a:r>
              <a:rPr lang="en-US" dirty="0" smtClean="0"/>
              <a:t> de los </a:t>
            </a:r>
            <a:r>
              <a:rPr lang="en-US" dirty="0" err="1" smtClean="0"/>
              <a:t>hitos</a:t>
            </a:r>
            <a:endParaRPr lang="en-US" dirty="0" smtClean="0"/>
          </a:p>
          <a:p>
            <a:r>
              <a:rPr lang="en-US" dirty="0" err="1" smtClean="0"/>
              <a:t>Propuesta</a:t>
            </a:r>
            <a:r>
              <a:rPr lang="en-US" dirty="0" smtClean="0"/>
              <a:t> de LUR lateral</a:t>
            </a:r>
            <a:endParaRPr lang="es-ES_tradnl" dirty="0" smtClean="0"/>
          </a:p>
        </p:txBody>
      </p:sp>
      <p:sp>
        <p:nvSpPr>
          <p:cNvPr id="11" name="2 Marcador de contenido"/>
          <p:cNvSpPr>
            <a:spLocks noGrp="1"/>
          </p:cNvSpPr>
          <p:nvPr>
            <p:ph idx="1"/>
          </p:nvPr>
        </p:nvSpPr>
        <p:spPr>
          <a:xfrm>
            <a:off x="4211960" y="2276872"/>
            <a:ext cx="1152128" cy="288032"/>
          </a:xfrm>
        </p:spPr>
        <p:txBody>
          <a:bodyPr/>
          <a:lstStyle/>
          <a:p>
            <a:pPr marL="0" indent="0">
              <a:buNone/>
            </a:pPr>
            <a:r>
              <a:rPr lang="es-CL" sz="1600" b="1" dirty="0" smtClean="0"/>
              <a:t>LUR frontal</a:t>
            </a:r>
          </a:p>
          <a:p>
            <a:endParaRPr lang="en-US" dirty="0"/>
          </a:p>
        </p:txBody>
      </p:sp>
      <p:sp>
        <p:nvSpPr>
          <p:cNvPr id="13" name="2 Marcador de contenido"/>
          <p:cNvSpPr>
            <a:spLocks noGrp="1"/>
          </p:cNvSpPr>
          <p:nvPr>
            <p:ph idx="1"/>
          </p:nvPr>
        </p:nvSpPr>
        <p:spPr>
          <a:xfrm>
            <a:off x="7164288" y="2204864"/>
            <a:ext cx="1152128" cy="288032"/>
          </a:xfrm>
        </p:spPr>
        <p:txBody>
          <a:bodyPr/>
          <a:lstStyle/>
          <a:p>
            <a:pPr marL="0" indent="0">
              <a:buNone/>
            </a:pPr>
            <a:r>
              <a:rPr lang="es-CL" sz="1600" b="1" dirty="0" smtClean="0"/>
              <a:t>LUR lateral</a:t>
            </a:r>
          </a:p>
          <a:p>
            <a:endParaRPr lang="en-US" dirty="0"/>
          </a:p>
        </p:txBody>
      </p:sp>
      <p:pic>
        <p:nvPicPr>
          <p:cNvPr id="3" name="Picture 2" descr="IMG-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 t="7527"/>
          <a:stretch/>
        </p:blipFill>
        <p:spPr>
          <a:xfrm>
            <a:off x="3275034" y="2528951"/>
            <a:ext cx="5617446" cy="363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4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54</a:t>
            </a:fld>
            <a:endParaRPr lang="es-ES" noProof="0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608400" y="608400"/>
            <a:ext cx="7938333" cy="732368"/>
          </a:xfrm>
        </p:spPr>
        <p:txBody>
          <a:bodyPr/>
          <a:lstStyle/>
          <a:p>
            <a:r>
              <a:rPr lang="es-ES" sz="2000" dirty="0"/>
              <a:t>Tarea 1: Propuesta de diseños de señal de parada (identificación e informativa) en paradas y paraderos,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sz="2000" dirty="0"/>
          </a:p>
        </p:txBody>
      </p:sp>
      <p:sp>
        <p:nvSpPr>
          <p:cNvPr id="14" name="2 Marcador de contenido"/>
          <p:cNvSpPr>
            <a:spLocks noGrp="1"/>
          </p:cNvSpPr>
          <p:nvPr>
            <p:ph idx="1"/>
          </p:nvPr>
        </p:nvSpPr>
        <p:spPr>
          <a:xfrm>
            <a:off x="608400" y="1522800"/>
            <a:ext cx="7636008" cy="1330136"/>
          </a:xfrm>
        </p:spPr>
        <p:txBody>
          <a:bodyPr/>
          <a:lstStyle/>
          <a:p>
            <a:pPr marL="0" indent="0">
              <a:buNone/>
            </a:pPr>
            <a:r>
              <a:rPr lang="es-CL" b="1" dirty="0" smtClean="0"/>
              <a:t>Mapas esquemáticos</a:t>
            </a:r>
          </a:p>
          <a:p>
            <a:r>
              <a:rPr lang="es-ES_tradnl" dirty="0" smtClean="0"/>
              <a:t>Recorridos simplificados, se incluyen hitos y vías</a:t>
            </a:r>
          </a:p>
          <a:p>
            <a:r>
              <a:rPr lang="es-ES_tradnl" dirty="0" smtClean="0"/>
              <a:t>Información operacional de horarios, de contacto y del representante legal</a:t>
            </a:r>
          </a:p>
          <a:p>
            <a:endParaRPr lang="es-ES_tradnl" dirty="0" smtClean="0"/>
          </a:p>
        </p:txBody>
      </p:sp>
      <p:pic>
        <p:nvPicPr>
          <p:cNvPr id="12" name="Picture 11" descr="IMG-1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" r="47048" b="64530"/>
          <a:stretch/>
        </p:blipFill>
        <p:spPr>
          <a:xfrm>
            <a:off x="1331640" y="3212976"/>
            <a:ext cx="660746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7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55</a:t>
            </a:fld>
            <a:endParaRPr lang="es-ES" noProof="0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608400" y="608400"/>
            <a:ext cx="7938333" cy="732368"/>
          </a:xfrm>
        </p:spPr>
        <p:txBody>
          <a:bodyPr/>
          <a:lstStyle/>
          <a:p>
            <a:r>
              <a:rPr lang="es-ES" sz="2000" dirty="0"/>
              <a:t>Tarea 1: Propuesta de diseños de señal de parada (identificación e informativa) en paradas y paraderos,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sz="2000" dirty="0"/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608400" y="1522800"/>
            <a:ext cx="7636008" cy="1330136"/>
          </a:xfrm>
        </p:spPr>
        <p:txBody>
          <a:bodyPr/>
          <a:lstStyle/>
          <a:p>
            <a:pPr marL="0" indent="0">
              <a:buNone/>
            </a:pPr>
            <a:r>
              <a:rPr lang="es-CL" b="1" dirty="0" smtClean="0"/>
              <a:t>Cenefa e informador electrónico</a:t>
            </a:r>
          </a:p>
          <a:p>
            <a:r>
              <a:rPr lang="es-ES_tradnl" dirty="0" smtClean="0"/>
              <a:t>Ajuste a los contenidos gráficos según las nuevas disposiciones de color</a:t>
            </a:r>
          </a:p>
          <a:p>
            <a:r>
              <a:rPr lang="es-ES_tradnl" dirty="0" smtClean="0"/>
              <a:t>Inclusión de la cenefa como elemento de integración con el mobiliario</a:t>
            </a:r>
          </a:p>
        </p:txBody>
      </p:sp>
      <p:sp>
        <p:nvSpPr>
          <p:cNvPr id="11" name="2 Marcador de contenido"/>
          <p:cNvSpPr>
            <a:spLocks noGrp="1"/>
          </p:cNvSpPr>
          <p:nvPr>
            <p:ph idx="1"/>
          </p:nvPr>
        </p:nvSpPr>
        <p:spPr>
          <a:xfrm>
            <a:off x="899592" y="3058263"/>
            <a:ext cx="1152128" cy="288032"/>
          </a:xfrm>
        </p:spPr>
        <p:txBody>
          <a:bodyPr/>
          <a:lstStyle/>
          <a:p>
            <a:pPr marL="0" indent="0">
              <a:buNone/>
            </a:pPr>
            <a:r>
              <a:rPr lang="es-CL" sz="1600" b="1" dirty="0" smtClean="0"/>
              <a:t>Cenefa</a:t>
            </a:r>
          </a:p>
          <a:p>
            <a:endParaRPr lang="en-US" dirty="0"/>
          </a:p>
        </p:txBody>
      </p:sp>
      <p:sp>
        <p:nvSpPr>
          <p:cNvPr id="13" name="2 Marcador de contenido"/>
          <p:cNvSpPr>
            <a:spLocks noGrp="1"/>
          </p:cNvSpPr>
          <p:nvPr>
            <p:ph idx="1"/>
          </p:nvPr>
        </p:nvSpPr>
        <p:spPr>
          <a:xfrm>
            <a:off x="899592" y="4642439"/>
            <a:ext cx="2592288" cy="288032"/>
          </a:xfrm>
        </p:spPr>
        <p:txBody>
          <a:bodyPr/>
          <a:lstStyle/>
          <a:p>
            <a:pPr marL="0" indent="0">
              <a:buNone/>
            </a:pPr>
            <a:r>
              <a:rPr lang="es-CL" sz="1600" b="1" dirty="0" smtClean="0"/>
              <a:t>Informador electrónico</a:t>
            </a:r>
          </a:p>
          <a:p>
            <a:endParaRPr lang="en-US" dirty="0"/>
          </a:p>
        </p:txBody>
      </p:sp>
      <p:pic>
        <p:nvPicPr>
          <p:cNvPr id="3" name="Picture 2" descr="IMG-1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/>
          <a:stretch/>
        </p:blipFill>
        <p:spPr>
          <a:xfrm>
            <a:off x="1115616" y="3573016"/>
            <a:ext cx="6920529" cy="720080"/>
          </a:xfrm>
          <a:prstGeom prst="rect">
            <a:avLst/>
          </a:prstGeom>
        </p:spPr>
      </p:pic>
      <p:pic>
        <p:nvPicPr>
          <p:cNvPr id="7" name="Picture 6" descr="IMG-18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3" t="12196" r="4581" b="61750"/>
          <a:stretch/>
        </p:blipFill>
        <p:spPr>
          <a:xfrm>
            <a:off x="1043608" y="5085184"/>
            <a:ext cx="7029958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6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938333" cy="372328"/>
          </a:xfrm>
        </p:spPr>
        <p:txBody>
          <a:bodyPr/>
          <a:lstStyle/>
          <a:p>
            <a:r>
              <a:rPr lang="es-ES" dirty="0" smtClean="0"/>
              <a:t>Tarea 2: Catastro estado de carpetas,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56</a:t>
            </a:fld>
            <a:endParaRPr lang="es-ES" noProof="0" dirty="0"/>
          </a:p>
        </p:txBody>
      </p:sp>
      <p:graphicFrame>
        <p:nvGraphicFramePr>
          <p:cNvPr id="7" name="7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9852586"/>
              </p:ext>
            </p:extLst>
          </p:nvPr>
        </p:nvGraphicFramePr>
        <p:xfrm>
          <a:off x="971600" y="1196752"/>
          <a:ext cx="734481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5710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57</a:t>
            </a:fld>
            <a:endParaRPr lang="es-E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Tarea 2: Catastro estado de carpetas,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8401" y="1522800"/>
            <a:ext cx="2811472" cy="4424400"/>
          </a:xfrm>
        </p:spPr>
        <p:txBody>
          <a:bodyPr/>
          <a:lstStyle/>
          <a:p>
            <a:r>
              <a:rPr lang="es-CL" dirty="0" smtClean="0"/>
              <a:t>Levantamiento y bases de datos:</a:t>
            </a:r>
          </a:p>
          <a:p>
            <a:pPr lvl="1"/>
            <a:r>
              <a:rPr lang="es-CL" dirty="0" smtClean="0"/>
              <a:t>La información catastrada fue volcada a archivos gráficos </a:t>
            </a:r>
          </a:p>
          <a:p>
            <a:pPr lvl="1"/>
            <a:endParaRPr lang="es-CL" dirty="0" smtClean="0"/>
          </a:p>
          <a:p>
            <a:endParaRPr lang="en-US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377840181"/>
              </p:ext>
            </p:extLst>
          </p:nvPr>
        </p:nvGraphicFramePr>
        <p:xfrm>
          <a:off x="3203848" y="1196752"/>
          <a:ext cx="5472608" cy="4856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30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58</a:t>
            </a:fld>
            <a:endParaRPr lang="es-E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Tarea 2: Catastro estado de carpetas,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Propuestas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108450" cy="244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564904"/>
            <a:ext cx="5401933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28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938333" cy="372328"/>
          </a:xfrm>
        </p:spPr>
        <p:txBody>
          <a:bodyPr/>
          <a:lstStyle/>
          <a:p>
            <a:r>
              <a:rPr lang="es-ES" dirty="0" smtClean="0"/>
              <a:t>Tarea 2: Propuesta de intervención (conservación),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59</a:t>
            </a:fld>
            <a:endParaRPr lang="es-ES" noProof="0" dirty="0"/>
          </a:p>
        </p:txBody>
      </p:sp>
      <p:graphicFrame>
        <p:nvGraphicFramePr>
          <p:cNvPr id="7" name="7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8138614"/>
              </p:ext>
            </p:extLst>
          </p:nvPr>
        </p:nvGraphicFramePr>
        <p:xfrm>
          <a:off x="971600" y="1196752"/>
          <a:ext cx="734481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634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6</a:t>
            </a:fld>
            <a:endParaRPr lang="es-E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9444" y="100743"/>
            <a:ext cx="7938333" cy="2880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Tarea base: 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179444" y="595413"/>
            <a:ext cx="5492363" cy="394032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mtClean="0"/>
              <a:t>Terminales</a:t>
            </a:r>
            <a:endParaRPr lang="es-CL" dirty="0"/>
          </a:p>
        </p:txBody>
      </p:sp>
      <p:pic>
        <p:nvPicPr>
          <p:cNvPr id="12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78" y="1196752"/>
            <a:ext cx="6692186" cy="410445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12 Imagen"/>
          <p:cNvPicPr/>
          <p:nvPr/>
        </p:nvPicPr>
        <p:blipFill>
          <a:blip r:embed="rId4"/>
          <a:stretch>
            <a:fillRect/>
          </a:stretch>
        </p:blipFill>
        <p:spPr>
          <a:xfrm>
            <a:off x="5582067" y="857023"/>
            <a:ext cx="3526437" cy="2139929"/>
          </a:xfrm>
          <a:prstGeom prst="rect">
            <a:avLst/>
          </a:prstGeom>
        </p:spPr>
      </p:pic>
      <p:pic>
        <p:nvPicPr>
          <p:cNvPr id="14" name="Picture 40"/>
          <p:cNvPicPr/>
          <p:nvPr/>
        </p:nvPicPr>
        <p:blipFill rotWithShape="1">
          <a:blip r:embed="rId5"/>
          <a:srcRect r="1226"/>
          <a:stretch/>
        </p:blipFill>
        <p:spPr bwMode="auto">
          <a:xfrm>
            <a:off x="5608613" y="2996952"/>
            <a:ext cx="3499891" cy="25202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670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Tarea 2: Propuesta de intervención (conservación),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8401" y="1522800"/>
            <a:ext cx="2019384" cy="4424400"/>
          </a:xfrm>
        </p:spPr>
        <p:txBody>
          <a:bodyPr/>
          <a:lstStyle/>
          <a:p>
            <a:pPr marL="0" lvl="2" indent="0">
              <a:spcBef>
                <a:spcPts val="1050"/>
              </a:spcBef>
              <a:buClr>
                <a:schemeClr val="tx2"/>
              </a:buClr>
              <a:buNone/>
            </a:pPr>
            <a:r>
              <a:rPr lang="es-CL" dirty="0" smtClean="0"/>
              <a:t>Las propuestas fueron diferenciadas:</a:t>
            </a:r>
          </a:p>
          <a:p>
            <a:pPr marL="468000" lvl="3">
              <a:spcBef>
                <a:spcPts val="1050"/>
              </a:spcBef>
              <a:buClr>
                <a:schemeClr val="tx2"/>
              </a:buClr>
            </a:pPr>
            <a:r>
              <a:rPr lang="es-CL" dirty="0" smtClean="0"/>
              <a:t>Pavimentos </a:t>
            </a:r>
            <a:r>
              <a:rPr lang="es-CL" dirty="0"/>
              <a:t>de hormigón o pavimentos </a:t>
            </a:r>
            <a:r>
              <a:rPr lang="es-CL" dirty="0" smtClean="0"/>
              <a:t>rígidos</a:t>
            </a:r>
          </a:p>
          <a:p>
            <a:pPr marL="468000" lvl="3">
              <a:spcBef>
                <a:spcPts val="1050"/>
              </a:spcBef>
              <a:buClr>
                <a:schemeClr val="tx2"/>
              </a:buClr>
            </a:pPr>
            <a:r>
              <a:rPr lang="es-CL" dirty="0"/>
              <a:t>Pavimentos de asfalto o pavimentos flexibles</a:t>
            </a:r>
            <a:endParaRPr lang="en-US" dirty="0"/>
          </a:p>
          <a:p>
            <a:pPr marL="234000" lvl="2">
              <a:spcBef>
                <a:spcPts val="1050"/>
              </a:spcBef>
              <a:buClr>
                <a:schemeClr val="tx2"/>
              </a:buClr>
            </a:pPr>
            <a:endParaRPr lang="en-US" b="1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60</a:t>
            </a:fld>
            <a:endParaRPr lang="es-ES" noProof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0" t="11126" b="3389"/>
          <a:stretch/>
        </p:blipFill>
        <p:spPr bwMode="auto">
          <a:xfrm>
            <a:off x="2843808" y="1421264"/>
            <a:ext cx="6014980" cy="3655561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44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Tarea 2: Propuesta de intervención (conservación),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57654"/>
              </p:ext>
            </p:extLst>
          </p:nvPr>
        </p:nvGraphicFramePr>
        <p:xfrm>
          <a:off x="323528" y="2852936"/>
          <a:ext cx="5616623" cy="23414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2828"/>
                <a:gridCol w="1223499"/>
                <a:gridCol w="1102446"/>
                <a:gridCol w="1107850"/>
              </a:tblGrid>
              <a:tr h="7200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44815" marR="44815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400" dirty="0">
                          <a:effectLst/>
                        </a:rPr>
                        <a:t>Sello de juntas y grietas  m2</a:t>
                      </a:r>
                      <a:endParaRPr lang="en-US" sz="14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44815" marR="44815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400" dirty="0">
                          <a:effectLst/>
                        </a:rPr>
                        <a:t>Recarpeteo asfáltico m2</a:t>
                      </a:r>
                      <a:endParaRPr lang="en-US" sz="14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44815" marR="44815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400" dirty="0">
                          <a:effectLst/>
                        </a:rPr>
                        <a:t>Pavimento nuevo m2</a:t>
                      </a:r>
                      <a:endParaRPr lang="en-US" sz="14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44815" marR="44815" marT="0" marB="0" anchor="ctr"/>
                </a:tc>
              </a:tr>
              <a:tr h="64807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600" dirty="0">
                          <a:effectLst/>
                        </a:rPr>
                        <a:t>Pavimento de Hormigón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44815" marR="448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600">
                          <a:effectLst/>
                        </a:rPr>
                        <a:t>763.770</a:t>
                      </a:r>
                      <a:endParaRPr lang="en-US" sz="16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44815" marR="448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600" dirty="0">
                          <a:effectLst/>
                        </a:rPr>
                        <a:t>10.871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44815" marR="448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600">
                          <a:effectLst/>
                        </a:rPr>
                        <a:t>5.583</a:t>
                      </a:r>
                      <a:endParaRPr lang="en-US" sz="16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44815" marR="44815" marT="0" marB="0" anchor="ctr"/>
                </a:tc>
              </a:tr>
              <a:tr h="4866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600" dirty="0">
                          <a:effectLst/>
                        </a:rPr>
                        <a:t>Pavimento de Asfalto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44815" marR="448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600">
                          <a:effectLst/>
                        </a:rPr>
                        <a:t>9.436</a:t>
                      </a:r>
                      <a:endParaRPr lang="en-US" sz="16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44815" marR="448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600">
                          <a:effectLst/>
                        </a:rPr>
                        <a:t>13.160</a:t>
                      </a:r>
                      <a:endParaRPr lang="en-US" sz="16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44815" marR="448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600">
                          <a:effectLst/>
                        </a:rPr>
                        <a:t>0</a:t>
                      </a:r>
                      <a:endParaRPr lang="en-US" sz="16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44815" marR="44815" marT="0" marB="0" anchor="ctr"/>
                </a:tc>
              </a:tr>
              <a:tr h="4866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600" dirty="0">
                          <a:effectLst/>
                        </a:rPr>
                        <a:t>Total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44815" marR="448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600">
                          <a:effectLst/>
                        </a:rPr>
                        <a:t>773.206</a:t>
                      </a:r>
                      <a:endParaRPr lang="en-US" sz="16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44815" marR="448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600">
                          <a:effectLst/>
                        </a:rPr>
                        <a:t>24.031</a:t>
                      </a:r>
                      <a:endParaRPr lang="en-US" sz="16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44815" marR="448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600" dirty="0">
                          <a:effectLst/>
                        </a:rPr>
                        <a:t>5.583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44815" marR="44815" marT="0" marB="0" anchor="ctr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61</a:t>
            </a:fld>
            <a:endParaRPr lang="es-ES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s-CL" sz="2000" dirty="0" smtClean="0"/>
              <a:t>Las propuestas considera las siguientes intervenciones: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L" sz="2000" dirty="0" smtClean="0"/>
              <a:t>Sello de juntas y grietas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L" sz="2000" dirty="0" smtClean="0"/>
              <a:t>Recarpeteo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L" sz="2000" dirty="0" smtClean="0"/>
              <a:t>Pavimento nuevo</a:t>
            </a:r>
            <a:endParaRPr lang="en-US" sz="2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1484784"/>
            <a:ext cx="5187563" cy="11500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 smtClean="0"/>
              <a:t>El costo estimado asociado a las propuestas </a:t>
            </a:r>
            <a:r>
              <a:rPr lang="es-CL" dirty="0"/>
              <a:t>corresponde a 49.700 UF </a:t>
            </a:r>
            <a:r>
              <a:rPr lang="es-CL" dirty="0" smtClean="0"/>
              <a:t>(sin </a:t>
            </a:r>
            <a:r>
              <a:rPr lang="es-CL" dirty="0"/>
              <a:t>IVA)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8843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938333" cy="372328"/>
          </a:xfrm>
        </p:spPr>
        <p:txBody>
          <a:bodyPr/>
          <a:lstStyle/>
          <a:p>
            <a:r>
              <a:rPr lang="es-ES" dirty="0" smtClean="0"/>
              <a:t>Tarea 3: Catastro señalética en rutas de estudio,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62</a:t>
            </a:fld>
            <a:endParaRPr lang="es-ES" noProof="0" dirty="0"/>
          </a:p>
        </p:txBody>
      </p:sp>
      <p:graphicFrame>
        <p:nvGraphicFramePr>
          <p:cNvPr id="7" name="7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2677542"/>
              </p:ext>
            </p:extLst>
          </p:nvPr>
        </p:nvGraphicFramePr>
        <p:xfrm>
          <a:off x="971600" y="1196752"/>
          <a:ext cx="734481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973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63</a:t>
            </a:fld>
            <a:endParaRPr lang="es-E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Tarea 3: Catastro señalética en rutas de estudio,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8401" y="1522800"/>
            <a:ext cx="2451431" cy="4424400"/>
          </a:xfrm>
        </p:spPr>
        <p:txBody>
          <a:bodyPr/>
          <a:lstStyle/>
          <a:p>
            <a:r>
              <a:rPr lang="es-CL" dirty="0" smtClean="0"/>
              <a:t>Levantamiento y bases de datos:</a:t>
            </a:r>
          </a:p>
          <a:p>
            <a:pPr lvl="1"/>
            <a:r>
              <a:rPr lang="es-CL" dirty="0" smtClean="0"/>
              <a:t>Se recorrió el trazado base</a:t>
            </a:r>
          </a:p>
          <a:p>
            <a:pPr lvl="1"/>
            <a:r>
              <a:rPr lang="es-CL" dirty="0" smtClean="0"/>
              <a:t>Se cre</a:t>
            </a:r>
            <a:r>
              <a:rPr lang="es-CL" dirty="0"/>
              <a:t>ó</a:t>
            </a:r>
            <a:r>
              <a:rPr lang="es-CL" dirty="0" smtClean="0"/>
              <a:t> archivo en Google Earth y fotos asociadas</a:t>
            </a:r>
          </a:p>
          <a:p>
            <a:pPr lvl="1"/>
            <a:r>
              <a:rPr lang="es-CL" dirty="0" smtClean="0"/>
              <a:t>Se  elaboró archivo SIG</a:t>
            </a:r>
          </a:p>
          <a:p>
            <a:pPr lvl="1"/>
            <a:r>
              <a:rPr lang="es-CL" dirty="0" smtClean="0"/>
              <a:t>Archivo Excel</a:t>
            </a:r>
          </a:p>
          <a:p>
            <a:pPr lvl="1"/>
            <a:endParaRPr lang="es-CL" dirty="0" smtClean="0"/>
          </a:p>
          <a:p>
            <a:pPr lvl="1"/>
            <a:endParaRPr lang="es-CL" dirty="0" smtClean="0"/>
          </a:p>
          <a:p>
            <a:endParaRPr lang="en-US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883872599"/>
              </p:ext>
            </p:extLst>
          </p:nvPr>
        </p:nvGraphicFramePr>
        <p:xfrm>
          <a:off x="3059832" y="1628800"/>
          <a:ext cx="5472608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83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Tarea 3: Catastro señalética en rutas de estudio,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Catastro 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64</a:t>
            </a:fld>
            <a:endParaRPr lang="es-ES" noProof="0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12776"/>
            <a:ext cx="5598795" cy="33013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5696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Tarea 3: Catastro señalética en rutas de estudio,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65</a:t>
            </a:fld>
            <a:endParaRPr lang="es-ES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876256" y="1530350"/>
            <a:ext cx="2267743" cy="4424400"/>
          </a:xfrm>
        </p:spPr>
        <p:txBody>
          <a:bodyPr/>
          <a:lstStyle/>
          <a:p>
            <a:r>
              <a:rPr lang="es-CL" dirty="0" smtClean="0"/>
              <a:t>Localización y tipo de señalética.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47" y="1700808"/>
            <a:ext cx="6217078" cy="4496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88" y="1117526"/>
            <a:ext cx="3231467" cy="2254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4216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Tarea 3: Catastro señalética en rutas de estudio,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Se catastró un total de 1.319 señales.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66</a:t>
            </a:fld>
            <a:endParaRPr lang="es-ES" noProof="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82713"/>
            <a:ext cx="3808021" cy="237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CL" dirty="0" smtClean="0"/>
              <a:t>El 97% de las señales se encuentra en buen estado y con buena visibilidad.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58220"/>
            <a:ext cx="2764198" cy="1724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742" y="4246760"/>
            <a:ext cx="2758405" cy="1724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788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938333" cy="372328"/>
          </a:xfrm>
        </p:spPr>
        <p:txBody>
          <a:bodyPr/>
          <a:lstStyle/>
          <a:p>
            <a:r>
              <a:rPr lang="es-ES" dirty="0" smtClean="0"/>
              <a:t>Tarea 3: Propuesta de intervención en señalética existente,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67</a:t>
            </a:fld>
            <a:endParaRPr lang="es-ES" noProof="0" dirty="0"/>
          </a:p>
        </p:txBody>
      </p:sp>
      <p:graphicFrame>
        <p:nvGraphicFramePr>
          <p:cNvPr id="7" name="7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0792094"/>
              </p:ext>
            </p:extLst>
          </p:nvPr>
        </p:nvGraphicFramePr>
        <p:xfrm>
          <a:off x="971600" y="1196752"/>
          <a:ext cx="734481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0631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Tarea 3: Propuesta de </a:t>
            </a:r>
            <a:r>
              <a:rPr lang="es-ES" dirty="0" smtClean="0"/>
              <a:t>intervención de señalética,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8401" y="1522800"/>
            <a:ext cx="3171511" cy="4424400"/>
          </a:xfrm>
        </p:spPr>
        <p:txBody>
          <a:bodyPr/>
          <a:lstStyle/>
          <a:p>
            <a:r>
              <a:rPr lang="es-CL" dirty="0" smtClean="0"/>
              <a:t>Se deben intervenir 37 señales (rayadas y/o deterioradas)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68</a:t>
            </a:fld>
            <a:endParaRPr lang="es-ES" noProof="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006130" cy="3059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099743" cy="5077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73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938333" cy="372328"/>
          </a:xfrm>
        </p:spPr>
        <p:txBody>
          <a:bodyPr/>
          <a:lstStyle/>
          <a:p>
            <a:r>
              <a:rPr lang="es-ES" dirty="0" smtClean="0"/>
              <a:t>Tarea 3: Propuesta de instalación de señalética,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69</a:t>
            </a:fld>
            <a:endParaRPr lang="es-ES" noProof="0" dirty="0"/>
          </a:p>
        </p:txBody>
      </p:sp>
      <p:graphicFrame>
        <p:nvGraphicFramePr>
          <p:cNvPr id="7" name="7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6263657"/>
              </p:ext>
            </p:extLst>
          </p:nvPr>
        </p:nvGraphicFramePr>
        <p:xfrm>
          <a:off x="971600" y="1196752"/>
          <a:ext cx="734481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658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372328"/>
          </a:xfrm>
        </p:spPr>
        <p:txBody>
          <a:bodyPr/>
          <a:lstStyle/>
          <a:p>
            <a:pPr algn="ctr"/>
            <a:r>
              <a:rPr lang="es-ES" dirty="0" smtClean="0"/>
              <a:t>Tarea 1: Catastro de paradas y paraderos,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7</a:t>
            </a:fld>
            <a:endParaRPr lang="es-ES" noProof="0" dirty="0"/>
          </a:p>
        </p:txBody>
      </p:sp>
      <p:graphicFrame>
        <p:nvGraphicFramePr>
          <p:cNvPr id="7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6925711"/>
              </p:ext>
            </p:extLst>
          </p:nvPr>
        </p:nvGraphicFramePr>
        <p:xfrm>
          <a:off x="899592" y="908720"/>
          <a:ext cx="7200800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1819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Tarea 3: Propuesta de </a:t>
            </a:r>
            <a:r>
              <a:rPr lang="es-ES" dirty="0" smtClean="0"/>
              <a:t>instalación de señalética,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8401" y="1522800"/>
            <a:ext cx="3243520" cy="4424400"/>
          </a:xfrm>
        </p:spPr>
        <p:txBody>
          <a:bodyPr/>
          <a:lstStyle/>
          <a:p>
            <a:r>
              <a:rPr lang="es-CL" dirty="0" smtClean="0"/>
              <a:t>La propuesta considera la instalación de 2.237 señales.</a:t>
            </a:r>
          </a:p>
          <a:p>
            <a:r>
              <a:rPr lang="es-CL" dirty="0" smtClean="0"/>
              <a:t>236 corresponden a Ceda el paso y 44 a Pare</a:t>
            </a:r>
            <a:r>
              <a:rPr lang="es-CL" dirty="0"/>
              <a:t>.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70</a:t>
            </a:fld>
            <a:endParaRPr lang="es-ES" noProof="0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94185"/>
            <a:ext cx="3524675" cy="22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502" y="3789040"/>
            <a:ext cx="3599656" cy="225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12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Tarea 3: Propuesta de </a:t>
            </a:r>
            <a:r>
              <a:rPr lang="es-ES" dirty="0" smtClean="0"/>
              <a:t>instalación de señalética,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8401" y="1522800"/>
            <a:ext cx="3243520" cy="4424400"/>
          </a:xfrm>
        </p:spPr>
        <p:txBody>
          <a:bodyPr/>
          <a:lstStyle/>
          <a:p>
            <a:endParaRPr lang="es-CL" dirty="0" smtClean="0"/>
          </a:p>
          <a:p>
            <a:r>
              <a:rPr lang="es-ES" dirty="0"/>
              <a:t>En total se requieren 2.237 señales nuevas, de las cuales 280 corresponden a reglamentarias de tipo PARE y CEDA EL PASO</a:t>
            </a:r>
            <a:endParaRPr lang="es-CL" dirty="0" smtClean="0"/>
          </a:p>
          <a:p>
            <a:pPr marL="0" indent="0">
              <a:buNone/>
            </a:pPr>
            <a:r>
              <a:rPr lang="es-CL" dirty="0" smtClean="0"/>
              <a:t>.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71</a:t>
            </a:fld>
            <a:endParaRPr lang="es-ES" noProof="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47" y="1484784"/>
            <a:ext cx="3457253" cy="4511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54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938333" cy="372328"/>
          </a:xfrm>
        </p:spPr>
        <p:txBody>
          <a:bodyPr/>
          <a:lstStyle/>
          <a:p>
            <a:r>
              <a:rPr lang="es-ES" dirty="0" smtClean="0"/>
              <a:t>Tarea 4: Catastro de demarcación en rutas del estudio,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72</a:t>
            </a:fld>
            <a:endParaRPr lang="es-ES" noProof="0" dirty="0"/>
          </a:p>
        </p:txBody>
      </p:sp>
      <p:graphicFrame>
        <p:nvGraphicFramePr>
          <p:cNvPr id="7" name="7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1402896"/>
              </p:ext>
            </p:extLst>
          </p:nvPr>
        </p:nvGraphicFramePr>
        <p:xfrm>
          <a:off x="971600" y="908720"/>
          <a:ext cx="734481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4435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73</a:t>
            </a:fld>
            <a:endParaRPr lang="es-E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Tarea 4: Catastro de demarcación en rutas del estudio,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8401" y="1522800"/>
            <a:ext cx="2451431" cy="4424400"/>
          </a:xfrm>
        </p:spPr>
        <p:txBody>
          <a:bodyPr/>
          <a:lstStyle/>
          <a:p>
            <a:r>
              <a:rPr lang="es-CL" dirty="0" smtClean="0"/>
              <a:t>Levantamiento y bases de datos:</a:t>
            </a:r>
          </a:p>
          <a:p>
            <a:pPr lvl="1"/>
            <a:r>
              <a:rPr lang="es-CL" dirty="0" smtClean="0"/>
              <a:t>Se recorrió el trazado base</a:t>
            </a:r>
          </a:p>
          <a:p>
            <a:pPr lvl="1"/>
            <a:r>
              <a:rPr lang="es-CL" dirty="0" smtClean="0"/>
              <a:t>Se cre</a:t>
            </a:r>
            <a:r>
              <a:rPr lang="es-CL" dirty="0"/>
              <a:t>ó</a:t>
            </a:r>
            <a:r>
              <a:rPr lang="es-CL" dirty="0" smtClean="0"/>
              <a:t> archivo en Google Earth y fotos asociadas</a:t>
            </a:r>
          </a:p>
          <a:p>
            <a:pPr lvl="1"/>
            <a:r>
              <a:rPr lang="es-CL" dirty="0" smtClean="0"/>
              <a:t>Se  elaboró archivo SIG</a:t>
            </a:r>
          </a:p>
          <a:p>
            <a:pPr lvl="1"/>
            <a:r>
              <a:rPr lang="es-CL" dirty="0" smtClean="0"/>
              <a:t>Archivo Excel</a:t>
            </a:r>
          </a:p>
          <a:p>
            <a:pPr lvl="1"/>
            <a:endParaRPr lang="es-CL" dirty="0" smtClean="0"/>
          </a:p>
          <a:p>
            <a:pPr lvl="1"/>
            <a:endParaRPr lang="es-CL" dirty="0" smtClean="0"/>
          </a:p>
          <a:p>
            <a:endParaRPr lang="en-US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440226154"/>
              </p:ext>
            </p:extLst>
          </p:nvPr>
        </p:nvGraphicFramePr>
        <p:xfrm>
          <a:off x="2483768" y="1556792"/>
          <a:ext cx="6480720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507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Tarea 4: Catastro de demarcación en rutas del estudio,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74</a:t>
            </a:fld>
            <a:endParaRPr lang="es-ES" noProof="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18" y="2276872"/>
            <a:ext cx="4761661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Content Placeholder 10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95786648"/>
              </p:ext>
            </p:extLst>
          </p:nvPr>
        </p:nvGraphicFramePr>
        <p:xfrm>
          <a:off x="6100763" y="1530350"/>
          <a:ext cx="3043238" cy="499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619"/>
                <a:gridCol w="1521619"/>
              </a:tblGrid>
              <a:tr h="370840">
                <a:tc>
                  <a:txBody>
                    <a:bodyPr/>
                    <a:lstStyle/>
                    <a:p>
                      <a:r>
                        <a:rPr lang="es-CL" sz="1600" dirty="0" smtClean="0"/>
                        <a:t>Tipo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smtClean="0"/>
                        <a:t>Demarcaciones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200" dirty="0">
                          <a:effectLst/>
                        </a:rPr>
                        <a:t>Cruce Peatones</a:t>
                      </a:r>
                      <a:endParaRPr lang="en-US" sz="12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200">
                          <a:effectLst/>
                        </a:rPr>
                        <a:t>425</a:t>
                      </a:r>
                      <a:endParaRPr lang="en-US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200" dirty="0">
                          <a:effectLst/>
                        </a:rPr>
                        <a:t>Flecha</a:t>
                      </a:r>
                      <a:endParaRPr lang="en-US" sz="12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200">
                          <a:effectLst/>
                        </a:rPr>
                        <a:t>366</a:t>
                      </a:r>
                      <a:endParaRPr lang="en-US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200" dirty="0">
                          <a:effectLst/>
                        </a:rPr>
                        <a:t>Línea de Pista</a:t>
                      </a:r>
                      <a:endParaRPr lang="en-US" sz="12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200">
                          <a:effectLst/>
                        </a:rPr>
                        <a:t>231</a:t>
                      </a:r>
                      <a:endParaRPr lang="en-US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200" dirty="0">
                          <a:effectLst/>
                        </a:rPr>
                        <a:t>Línea de detención</a:t>
                      </a:r>
                      <a:endParaRPr lang="en-US" sz="12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200">
                          <a:effectLst/>
                        </a:rPr>
                        <a:t>158</a:t>
                      </a:r>
                      <a:endParaRPr lang="en-US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200" dirty="0">
                          <a:effectLst/>
                        </a:rPr>
                        <a:t>Paradero</a:t>
                      </a:r>
                      <a:endParaRPr lang="en-US" sz="12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200">
                          <a:effectLst/>
                        </a:rPr>
                        <a:t>106</a:t>
                      </a:r>
                      <a:endParaRPr lang="en-US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200" dirty="0">
                          <a:effectLst/>
                        </a:rPr>
                        <a:t>Ceda el Paso</a:t>
                      </a:r>
                      <a:endParaRPr lang="en-US" sz="12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200">
                          <a:effectLst/>
                        </a:rPr>
                        <a:t>47</a:t>
                      </a:r>
                      <a:endParaRPr lang="en-US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200" dirty="0">
                          <a:effectLst/>
                        </a:rPr>
                        <a:t>Lento</a:t>
                      </a:r>
                      <a:endParaRPr lang="en-US" sz="12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200">
                          <a:effectLst/>
                        </a:rPr>
                        <a:t>44</a:t>
                      </a:r>
                      <a:endParaRPr lang="en-US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200" dirty="0">
                          <a:effectLst/>
                        </a:rPr>
                        <a:t>Achurado</a:t>
                      </a:r>
                      <a:endParaRPr lang="en-US" sz="12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200">
                          <a:effectLst/>
                        </a:rPr>
                        <a:t>28</a:t>
                      </a:r>
                      <a:endParaRPr lang="en-US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200" dirty="0">
                          <a:effectLst/>
                        </a:rPr>
                        <a:t>Pare</a:t>
                      </a:r>
                      <a:endParaRPr lang="en-US" sz="12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200">
                          <a:effectLst/>
                        </a:rPr>
                        <a:t>23</a:t>
                      </a:r>
                      <a:endParaRPr lang="en-US" sz="120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200" dirty="0">
                          <a:effectLst/>
                        </a:rPr>
                        <a:t>Sólo locomoción colectiva</a:t>
                      </a:r>
                      <a:endParaRPr lang="en-US" sz="12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200" dirty="0">
                          <a:effectLst/>
                        </a:rPr>
                        <a:t>21</a:t>
                      </a:r>
                      <a:endParaRPr lang="en-US" sz="12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200" dirty="0">
                          <a:effectLst/>
                        </a:rPr>
                        <a:t>Otros</a:t>
                      </a:r>
                      <a:endParaRPr lang="en-US" sz="12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s-CL" sz="1200" dirty="0">
                          <a:effectLst/>
                        </a:rPr>
                        <a:t>73</a:t>
                      </a:r>
                      <a:endParaRPr lang="en-US" sz="12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1200" dirty="0" smtClean="0"/>
                        <a:t>Total</a:t>
                      </a:r>
                      <a:endParaRPr lang="en-US" sz="12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CL" sz="1200" dirty="0" smtClean="0"/>
                        <a:t>1.522</a:t>
                      </a:r>
                      <a:endParaRPr lang="en-US" sz="1200" dirty="0"/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Mapa temático tipo de demarcación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703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Tarea 4: Catastro de demarcación en rutas del estudio,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75</a:t>
            </a:fld>
            <a:endParaRPr lang="es-ES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379514" y="1530350"/>
            <a:ext cx="2764485" cy="4424400"/>
          </a:xfrm>
        </p:spPr>
        <p:txBody>
          <a:bodyPr/>
          <a:lstStyle/>
          <a:p>
            <a:r>
              <a:rPr lang="es-CL" dirty="0"/>
              <a:t>El 79% del total de demarcaciones catastradas presentan un buen estado de </a:t>
            </a:r>
            <a:r>
              <a:rPr lang="es-CL" dirty="0" smtClean="0"/>
              <a:t>conservación.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39" y="1556792"/>
            <a:ext cx="6118375" cy="443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1626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Tarea 4: </a:t>
            </a:r>
            <a:r>
              <a:rPr lang="es-ES" dirty="0" smtClean="0"/>
              <a:t>Propuesta </a:t>
            </a:r>
            <a:r>
              <a:rPr lang="es-ES" dirty="0"/>
              <a:t>de demarcación en </a:t>
            </a:r>
            <a:r>
              <a:rPr lang="es-ES" dirty="0" smtClean="0"/>
              <a:t>rutas,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76</a:t>
            </a:fld>
            <a:endParaRPr lang="es-ES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CL" dirty="0" smtClean="0"/>
              <a:t>33 vías no </a:t>
            </a:r>
            <a:r>
              <a:rPr lang="es-CL" dirty="0"/>
              <a:t>cuentan con demarcación de pista en toda su </a:t>
            </a:r>
            <a:r>
              <a:rPr lang="es-CL" dirty="0" smtClean="0"/>
              <a:t>extensión</a:t>
            </a:r>
          </a:p>
          <a:p>
            <a:r>
              <a:rPr lang="es-CL" dirty="0" smtClean="0"/>
              <a:t>Las demarcaciones que se encuentran borrosas, deben ser repintadas (315)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9730"/>
            <a:ext cx="4034049" cy="4951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2749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938333" cy="372328"/>
          </a:xfrm>
        </p:spPr>
        <p:txBody>
          <a:bodyPr/>
          <a:lstStyle/>
          <a:p>
            <a:r>
              <a:rPr lang="es-ES" dirty="0" smtClean="0"/>
              <a:t>Tarea 5: Otras restricciones,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77</a:t>
            </a:fld>
            <a:endParaRPr lang="es-ES" noProof="0" dirty="0"/>
          </a:p>
        </p:txBody>
      </p:sp>
      <p:graphicFrame>
        <p:nvGraphicFramePr>
          <p:cNvPr id="7" name="7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5455329"/>
              </p:ext>
            </p:extLst>
          </p:nvPr>
        </p:nvGraphicFramePr>
        <p:xfrm>
          <a:off x="971600" y="836712"/>
          <a:ext cx="734481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443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Tarea 5: Otras restricciones,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124744"/>
            <a:ext cx="4104456" cy="4570496"/>
          </a:xfrm>
        </p:spPr>
        <p:txBody>
          <a:bodyPr/>
          <a:lstStyle/>
          <a:p>
            <a:pPr lvl="0"/>
            <a:r>
              <a:rPr lang="es-CL" sz="1400" b="1" dirty="0" smtClean="0"/>
              <a:t>Se presentan 11 propuestas a nivel de </a:t>
            </a:r>
            <a:r>
              <a:rPr lang="es-CL" sz="1400" b="1" dirty="0" err="1" smtClean="0"/>
              <a:t>prediseño</a:t>
            </a:r>
            <a:r>
              <a:rPr lang="es-CL" sz="1400" b="1" dirty="0" smtClean="0"/>
              <a:t>:</a:t>
            </a:r>
          </a:p>
          <a:p>
            <a:pPr lvl="1"/>
            <a:r>
              <a:rPr lang="es-ES" sz="1200" dirty="0"/>
              <a:t>Chacarillas, con Ruta U </a:t>
            </a:r>
            <a:r>
              <a:rPr lang="es-ES" sz="1200" dirty="0" smtClean="0"/>
              <a:t>22: </a:t>
            </a:r>
            <a:r>
              <a:rPr lang="es-CL" sz="1200" dirty="0" smtClean="0"/>
              <a:t>pavimentación </a:t>
            </a:r>
            <a:r>
              <a:rPr lang="es-CL" sz="1200" dirty="0"/>
              <a:t>de parte de la calzada de  Calle Chacarillas en una longitud de  65 </a:t>
            </a:r>
            <a:r>
              <a:rPr lang="es-CL" sz="1200" dirty="0" err="1" smtClean="0"/>
              <a:t>mt</a:t>
            </a:r>
            <a:endParaRPr lang="es-CL" sz="1200" dirty="0" smtClean="0"/>
          </a:p>
          <a:p>
            <a:pPr lvl="1"/>
            <a:r>
              <a:rPr lang="es-CL" sz="1200" dirty="0" smtClean="0"/>
              <a:t>Nicaragua </a:t>
            </a:r>
            <a:r>
              <a:rPr lang="es-CL" sz="1200" dirty="0"/>
              <a:t>con  </a:t>
            </a:r>
            <a:r>
              <a:rPr lang="es-CL" sz="1200" dirty="0" smtClean="0"/>
              <a:t>Cuba: </a:t>
            </a:r>
            <a:r>
              <a:rPr lang="es-CL" sz="1200" dirty="0"/>
              <a:t>mejorar el alineamiento, a través de una curva contra curva de mayor </a:t>
            </a:r>
            <a:r>
              <a:rPr lang="es-CL" sz="1200" dirty="0" smtClean="0"/>
              <a:t>desarrollo.</a:t>
            </a:r>
          </a:p>
          <a:p>
            <a:pPr lvl="1"/>
            <a:r>
              <a:rPr lang="es-CL" sz="1200" dirty="0"/>
              <a:t>Nicaragua Av. Perú </a:t>
            </a:r>
            <a:r>
              <a:rPr lang="es-CL" sz="1200" dirty="0" smtClean="0"/>
              <a:t>: </a:t>
            </a:r>
            <a:r>
              <a:rPr lang="es-ES" sz="1200" dirty="0"/>
              <a:t>se propone aumentar el radio de giro a 8 m. en la intersección sur oriente de Perú con Nicaragua. </a:t>
            </a:r>
            <a:endParaRPr lang="es-ES" sz="1200" dirty="0" smtClean="0"/>
          </a:p>
          <a:p>
            <a:pPr lvl="1"/>
            <a:r>
              <a:rPr lang="es-CL" sz="1200" dirty="0"/>
              <a:t>Manuel de Salas Y Felisardo </a:t>
            </a:r>
            <a:r>
              <a:rPr lang="es-CL" sz="1200" dirty="0" smtClean="0"/>
              <a:t>Asenjo: </a:t>
            </a:r>
            <a:r>
              <a:rPr lang="es-ES" sz="1200" dirty="0" smtClean="0"/>
              <a:t>mejorar </a:t>
            </a:r>
            <a:r>
              <a:rPr lang="es-ES" sz="1200" dirty="0"/>
              <a:t>la pavimentación del  cruce ferroviario en calle Felisardo Asenjo.</a:t>
            </a:r>
            <a:endParaRPr lang="es-CL" sz="1200" dirty="0" smtClean="0"/>
          </a:p>
          <a:p>
            <a:pPr lvl="1"/>
            <a:r>
              <a:rPr lang="es-ES" sz="1200" dirty="0"/>
              <a:t>Guillermo Bulher y Ramón Freire : se mejora el alineamiento de curva y contracurva que existe entre  Guillermo Bulher y Ramón Freire, se  rediseñan las islas </a:t>
            </a:r>
            <a:r>
              <a:rPr lang="es-ES" sz="1200" dirty="0" smtClean="0"/>
              <a:t>canalizadoras</a:t>
            </a:r>
          </a:p>
          <a:p>
            <a:pPr lvl="1"/>
            <a:r>
              <a:rPr lang="en-US" sz="1200" dirty="0"/>
              <a:t>Panguimapu y Pufayo </a:t>
            </a:r>
            <a:r>
              <a:rPr lang="en-US" sz="1200" dirty="0" smtClean="0"/>
              <a:t>: </a:t>
            </a:r>
            <a:r>
              <a:rPr lang="es-ES" sz="1200" dirty="0"/>
              <a:t>se propone pavimentar la mitad de la calzada de Panguimapu, en una longitud de 50 </a:t>
            </a:r>
            <a:r>
              <a:rPr lang="es-ES" sz="1200" dirty="0" smtClean="0"/>
              <a:t>m</a:t>
            </a:r>
          </a:p>
          <a:p>
            <a:pPr lvl="1"/>
            <a:r>
              <a:rPr lang="es-CL" sz="1200" dirty="0"/>
              <a:t>Calle Las Higueras  con calle Los Boldos: </a:t>
            </a:r>
            <a:r>
              <a:rPr lang="es-ES" sz="1200" dirty="0"/>
              <a:t>pavimentar la pista norte de las higueras y proponer un diseño que facilite el empalme entre la doble calzada y la calzada </a:t>
            </a:r>
            <a:r>
              <a:rPr lang="es-ES" sz="1200" dirty="0" smtClean="0"/>
              <a:t>simple.</a:t>
            </a:r>
            <a:endParaRPr lang="es-ES" sz="1200" dirty="0"/>
          </a:p>
          <a:p>
            <a:pPr lvl="1"/>
            <a:endParaRPr lang="en-US" sz="1200" dirty="0"/>
          </a:p>
          <a:p>
            <a:endParaRPr lang="en-US" sz="1600" dirty="0"/>
          </a:p>
          <a:p>
            <a:endParaRPr lang="en-US" sz="14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 smtClean="0"/>
              <a:t>25 de </a:t>
            </a:r>
            <a:r>
              <a:rPr lang="en-US" noProof="0" dirty="0" err="1" smtClean="0"/>
              <a:t>abril</a:t>
            </a:r>
            <a:r>
              <a:rPr lang="en-US" noProof="0" dirty="0" smtClean="0"/>
              <a:t>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dirty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78</a:t>
            </a:fld>
            <a:endParaRPr lang="es-ES" noProof="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"/>
          <a:stretch/>
        </p:blipFill>
        <p:spPr bwMode="auto">
          <a:xfrm>
            <a:off x="4932040" y="1124744"/>
            <a:ext cx="3798408" cy="5008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21869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Tarea 5: Otras restricciones,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00655" y="1192188"/>
            <a:ext cx="3483313" cy="4570496"/>
          </a:xfrm>
        </p:spPr>
        <p:txBody>
          <a:bodyPr/>
          <a:lstStyle/>
          <a:p>
            <a:pPr lvl="1"/>
            <a:r>
              <a:rPr lang="es-CL" sz="1200" dirty="0" smtClean="0"/>
              <a:t>Juan </a:t>
            </a:r>
            <a:r>
              <a:rPr lang="es-CL" sz="1200" dirty="0"/>
              <a:t>Mackenna – Eleuterio Ramirez : </a:t>
            </a:r>
            <a:r>
              <a:rPr lang="es-ES" sz="1200" dirty="0"/>
              <a:t>mejorar y canalizar los flujos que llegan a esta intersección  provenientes de Juan Mackenna, Pedro de Valdivia y Eleuterio Ramírez. Para esto se demuelen algunas islas y se proyectan otras</a:t>
            </a:r>
            <a:r>
              <a:rPr lang="es-ES" sz="1200" b="1" dirty="0" smtClean="0"/>
              <a:t>.</a:t>
            </a:r>
          </a:p>
          <a:p>
            <a:pPr lvl="1"/>
            <a:r>
              <a:rPr lang="es-ES" sz="1200" dirty="0"/>
              <a:t>Martín Ruiz del Campo  con Francisco del Campo: considera mejorar el alineamiento de la calle Martin Ruiz Gamboa al oriente del cruce con Francisco del Campo, a su vez mejorar el radio de giro en la esquina de </a:t>
            </a:r>
            <a:r>
              <a:rPr lang="es-ES" sz="1200" dirty="0" err="1"/>
              <a:t>Eberaldo</a:t>
            </a:r>
            <a:r>
              <a:rPr lang="es-ES" sz="1200" dirty="0"/>
              <a:t> Villalobos con Martín Ruiz del Campo. </a:t>
            </a:r>
            <a:endParaRPr lang="es-ES" sz="1200" dirty="0" smtClean="0"/>
          </a:p>
          <a:p>
            <a:pPr lvl="1"/>
            <a:r>
              <a:rPr lang="es-ES" sz="1200" dirty="0"/>
              <a:t>Mejoramiento Curva y Contracurva Calle </a:t>
            </a:r>
            <a:r>
              <a:rPr lang="es-ES" sz="1200" dirty="0" err="1"/>
              <a:t>Llifen</a:t>
            </a:r>
            <a:r>
              <a:rPr lang="es-ES" sz="1200" dirty="0"/>
              <a:t> </a:t>
            </a:r>
            <a:endParaRPr lang="es-ES" sz="1200" dirty="0" smtClean="0"/>
          </a:p>
          <a:p>
            <a:pPr lvl="1"/>
            <a:r>
              <a:rPr lang="es-ES" sz="1200" dirty="0" smtClean="0"/>
              <a:t>Pasaje </a:t>
            </a:r>
            <a:r>
              <a:rPr lang="es-ES" sz="1200" dirty="0"/>
              <a:t>Las Manzanillas – Los Limones : Actualmente ambas vías  tienen un perfil de pasaje, la propuesta es demoler ambos pasajes y  pavimentarlos con calzadas de 7,0 m.</a:t>
            </a:r>
            <a:endParaRPr lang="en-US" sz="1200" dirty="0"/>
          </a:p>
          <a:p>
            <a:endParaRPr lang="en-US" sz="1600" dirty="0"/>
          </a:p>
          <a:p>
            <a:endParaRPr lang="en-US" sz="14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 smtClean="0"/>
              <a:t>25 de </a:t>
            </a:r>
            <a:r>
              <a:rPr lang="en-US" noProof="0" dirty="0" err="1" smtClean="0"/>
              <a:t>abril</a:t>
            </a:r>
            <a:r>
              <a:rPr lang="en-US" noProof="0" dirty="0" smtClean="0"/>
              <a:t> del 2016</a:t>
            </a:r>
            <a:endParaRPr lang="es-ES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dirty="0" smtClean="0"/>
              <a:t>Presentación informe final</a:t>
            </a:r>
            <a:endParaRPr lang="es-ES" noProof="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79</a:t>
            </a:fld>
            <a:endParaRPr lang="es-ES" noProof="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43769"/>
            <a:ext cx="4047112" cy="4189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9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38333" cy="372328"/>
          </a:xfrm>
        </p:spPr>
        <p:txBody>
          <a:bodyPr/>
          <a:lstStyle/>
          <a:p>
            <a:r>
              <a:rPr lang="es-ES" dirty="0" smtClean="0"/>
              <a:t>Tarea 1: Catastro de paradas/paraderos,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8</a:t>
            </a:fld>
            <a:endParaRPr lang="es-ES" noProof="0" dirty="0"/>
          </a:p>
        </p:txBody>
      </p:sp>
      <p:pic>
        <p:nvPicPr>
          <p:cNvPr id="9" name="Picture 4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12776"/>
            <a:ext cx="6551968" cy="48778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107504" y="1753808"/>
            <a:ext cx="1800200" cy="739088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s-CL" dirty="0" smtClean="0"/>
              <a:t>299 paraderos formales catastrados</a:t>
            </a:r>
          </a:p>
          <a:p>
            <a:pPr lvl="1"/>
            <a:r>
              <a:rPr lang="es-CL" dirty="0" smtClean="0"/>
              <a:t>165 con bandera de parada</a:t>
            </a:r>
            <a:endParaRPr lang="es-CL" dirty="0"/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324456" y="889853"/>
            <a:ext cx="7271879" cy="739088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000" dirty="0" smtClean="0"/>
              <a:t>Paraderos</a:t>
            </a:r>
            <a:r>
              <a:rPr lang="es-CL" dirty="0" smtClean="0"/>
              <a:t> formales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9504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Muchas gracias</a:t>
            </a:r>
            <a:endParaRPr lang="es-E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dirty="0" smtClean="0">
                <a:hlinkClick r:id="rId3"/>
              </a:rPr>
              <a:t>Katerina.espinoza@sdgworld.net</a:t>
            </a:r>
            <a:endParaRPr lang="es-ES" dirty="0" smtClean="0"/>
          </a:p>
          <a:p>
            <a:r>
              <a:rPr lang="es-ES" dirty="0" smtClean="0">
                <a:hlinkClick r:id="rId4"/>
              </a:rPr>
              <a:t>evillavicencio@sdgworld.net</a:t>
            </a: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9739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25 de abril del 2016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06EB-B0EA-4EA0-B2B5-0D829000A798}" type="slidenum">
              <a:rPr lang="es-ES" noProof="0" smtClean="0"/>
              <a:t>9</a:t>
            </a:fld>
            <a:endParaRPr lang="es-ES" noProof="0" dirty="0"/>
          </a:p>
        </p:txBody>
      </p:sp>
      <p:sp>
        <p:nvSpPr>
          <p:cNvPr id="4" name="3 CuadroTexto"/>
          <p:cNvSpPr txBox="1"/>
          <p:nvPr/>
        </p:nvSpPr>
        <p:spPr>
          <a:xfrm>
            <a:off x="321582" y="2617167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>
                <a:solidFill>
                  <a:schemeClr val="bg2"/>
                </a:solidFill>
              </a:rPr>
              <a:t>Estado de veredas alrededor del paradero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noProof="0" smtClean="0"/>
              <a:t>Presentación informe final</a:t>
            </a:r>
            <a:endParaRPr lang="es-ES" noProof="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11560" y="404664"/>
            <a:ext cx="7938333" cy="3723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Tarea 1: Catastro de paraderos formales,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Osorno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324456" y="889853"/>
            <a:ext cx="7271879" cy="739088"/>
          </a:xfrm>
          <a:prstGeom prst="rect">
            <a:avLst/>
          </a:prstGeom>
        </p:spPr>
        <p:txBody>
          <a:bodyPr/>
          <a:lstStyle>
            <a:lvl1pPr marL="234000" indent="-234000" algn="l" defTabSz="914400" rtl="0" eaLnBrk="1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  <a:defRPr sz="18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Symbol" panose="05050102010706020507" pitchFamily="18" charset="2"/>
              <a:buChar char="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Symbol" panose="05050102010706020507" pitchFamily="18" charset="2"/>
              <a:buChar char="·"/>
              <a:defRPr sz="16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000" dirty="0" smtClean="0"/>
              <a:t>Resultados del diagnóstico de paraderos</a:t>
            </a:r>
            <a:endParaRPr lang="es-CL" sz="2000" dirty="0"/>
          </a:p>
        </p:txBody>
      </p:sp>
      <p:sp>
        <p:nvSpPr>
          <p:cNvPr id="17" name="3 CuadroTexto"/>
          <p:cNvSpPr txBox="1"/>
          <p:nvPr/>
        </p:nvSpPr>
        <p:spPr>
          <a:xfrm>
            <a:off x="2987824" y="1419531"/>
            <a:ext cx="31013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1400" dirty="0" smtClean="0">
                <a:solidFill>
                  <a:schemeClr val="bg2"/>
                </a:solidFill>
              </a:rPr>
              <a:t>Estado de señalética del </a:t>
            </a:r>
            <a:r>
              <a:rPr lang="es-CL" dirty="0" smtClean="0">
                <a:solidFill>
                  <a:schemeClr val="bg2"/>
                </a:solidFill>
              </a:rPr>
              <a:t>paradero</a:t>
            </a:r>
            <a:endParaRPr lang="es-CL" sz="1400" dirty="0" smtClean="0">
              <a:solidFill>
                <a:schemeClr val="bg2"/>
              </a:solidFill>
            </a:endParaRPr>
          </a:p>
        </p:txBody>
      </p:sp>
      <p:pic>
        <p:nvPicPr>
          <p:cNvPr id="13" name="Picture 2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1" t="9749" r="19990" b="7093"/>
          <a:stretch/>
        </p:blipFill>
        <p:spPr bwMode="auto">
          <a:xfrm>
            <a:off x="5850282" y="1259396"/>
            <a:ext cx="2538142" cy="2241611"/>
          </a:xfrm>
          <a:prstGeom prst="rect">
            <a:avLst/>
          </a:prstGeom>
          <a:noFill/>
        </p:spPr>
      </p:pic>
      <p:pic>
        <p:nvPicPr>
          <p:cNvPr id="12" name="11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28" y="3861220"/>
            <a:ext cx="4822190" cy="2938780"/>
          </a:xfrm>
          <a:prstGeom prst="rect">
            <a:avLst/>
          </a:prstGeom>
          <a:noFill/>
        </p:spPr>
      </p:pic>
      <p:sp>
        <p:nvSpPr>
          <p:cNvPr id="18" name="17 CuadroTexto"/>
          <p:cNvSpPr txBox="1"/>
          <p:nvPr/>
        </p:nvSpPr>
        <p:spPr>
          <a:xfrm>
            <a:off x="3719482" y="3553443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>
                <a:solidFill>
                  <a:schemeClr val="bg2"/>
                </a:solidFill>
              </a:rPr>
              <a:t>Altura del paradero respecto a la solera</a:t>
            </a:r>
          </a:p>
        </p:txBody>
      </p:sp>
      <p:pic>
        <p:nvPicPr>
          <p:cNvPr id="19" name="18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58" y="3068960"/>
            <a:ext cx="3233522" cy="2376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47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DG PwP">
  <a:themeElements>
    <a:clrScheme name="SDG PwP">
      <a:dk1>
        <a:sysClr val="windowText" lastClr="000000"/>
      </a:dk1>
      <a:lt1>
        <a:sysClr val="window" lastClr="FFFFFF"/>
      </a:lt1>
      <a:dk2>
        <a:srgbClr val="AE1031"/>
      </a:dk2>
      <a:lt2>
        <a:srgbClr val="57626E"/>
      </a:lt2>
      <a:accent1>
        <a:srgbClr val="86B3CB"/>
      </a:accent1>
      <a:accent2>
        <a:srgbClr val="926899"/>
      </a:accent2>
      <a:accent3>
        <a:srgbClr val="7DC574"/>
      </a:accent3>
      <a:accent4>
        <a:srgbClr val="F8982D"/>
      </a:accent4>
      <a:accent5>
        <a:srgbClr val="369A98"/>
      </a:accent5>
      <a:accent6>
        <a:srgbClr val="EFF6FA"/>
      </a:accent6>
      <a:hlink>
        <a:srgbClr val="0000FF"/>
      </a:hlink>
      <a:folHlink>
        <a:srgbClr val="800080"/>
      </a:folHlink>
    </a:clrScheme>
    <a:fontScheme name="SDG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mtClean="0">
            <a:solidFill>
              <a:schemeClr val="bg2"/>
            </a:solidFill>
          </a:defRPr>
        </a:defPPr>
      </a:lstStyle>
    </a:txDef>
  </a:objectDefaults>
  <a:extraClrSchemeLst/>
  <a:custClrLst>
    <a:custClr name="SDG Red">
      <a:srgbClr val="AE1031"/>
    </a:custClr>
    <a:custClr name="SDG Grey">
      <a:srgbClr val="57626E"/>
    </a:custClr>
    <a:custClr name="SDG Light Blue">
      <a:srgbClr val="86B3CB"/>
    </a:custClr>
    <a:custClr name="SDG Purple">
      <a:srgbClr val="926899"/>
    </a:custClr>
    <a:custClr name="SDG Green">
      <a:srgbClr val="7DC574"/>
    </a:custClr>
    <a:custClr name="SDG Orange">
      <a:srgbClr val="F8982D"/>
    </a:custClr>
    <a:custClr name="SDG Teal">
      <a:srgbClr val="369A98"/>
    </a:custClr>
    <a:custClr name="SDG Light Blue 20%">
      <a:srgbClr val="EFF6FA"/>
    </a:custClr>
    <a:custClr name="SGD Light Blue 50%">
      <a:srgbClr val="D6E7F2"/>
    </a:custClr>
    <a:custClr name="SDG Grey 50%">
      <a:srgbClr val="98A5AD"/>
    </a:custClr>
    <a:custClr name="SDG Red">
      <a:srgbClr val="AE1031"/>
    </a:custClr>
  </a:custClr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3511</TotalTime>
  <Words>4641</Words>
  <Application>Microsoft Office PowerPoint</Application>
  <PresentationFormat>Presentación en pantalla (4:3)</PresentationFormat>
  <Paragraphs>1137</Paragraphs>
  <Slides>80</Slides>
  <Notes>44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80</vt:i4>
      </vt:variant>
    </vt:vector>
  </HeadingPairs>
  <TitlesOfParts>
    <vt:vector size="81" baseType="lpstr">
      <vt:lpstr>SDG PwP</vt:lpstr>
      <vt:lpstr>Presentación informe final</vt:lpstr>
      <vt:lpstr>Contenidos</vt:lpstr>
      <vt:lpstr>Presentación informe final</vt:lpstr>
      <vt:lpstr>Tarea base, Osorno</vt:lpstr>
      <vt:lpstr>Presentación de PowerPoint</vt:lpstr>
      <vt:lpstr>Presentación de PowerPoint</vt:lpstr>
      <vt:lpstr>Tarea 1: Catastro de paradas y paraderos, Osorno </vt:lpstr>
      <vt:lpstr>Tarea 1: Catastro de paradas/paraderos, Osorno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Tarea 1: Catastro de paradas/paraderos, Osorno</vt:lpstr>
      <vt:lpstr>Presentación de PowerPoint</vt:lpstr>
      <vt:lpstr>Tarea 1: Análisis del estado de construcción de paraderos, Osorno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Tarea 1: Propuesta de paradas y paraderos, Osorno </vt:lpstr>
      <vt:lpstr>Tarea 1: Propuesta de paraderos, “paradas informales” Osorno</vt:lpstr>
      <vt:lpstr>Tarea 1: Propuesta de paraderos, “observaciones de demanda de pasajeros” Osorno</vt:lpstr>
      <vt:lpstr>Tarea 1: Propuesta de paraderos, “tumultos” Osorno</vt:lpstr>
      <vt:lpstr>Tarea 1: Propuesta de paraderos, “entrevista a choferes” Osorno</vt:lpstr>
      <vt:lpstr>Tarea 1: Propuesta de paraderos, “encuesta a usuarios” Osorno</vt:lpstr>
      <vt:lpstr>Tarea 1: Propuesta de paraderos, Propuesta, Osorno</vt:lpstr>
      <vt:lpstr>Tarea 1: Propuesta de paraderos, Propuesta, Osorno</vt:lpstr>
      <vt:lpstr>Tarea 1: Propuesta de paraderos, Propuesta, Osorno</vt:lpstr>
      <vt:lpstr>Tarea 1: Propuesta de paraderos, Propuesta de emplazamiento, Osorno</vt:lpstr>
      <vt:lpstr>Tarea 1: Propuesta diseños y evaluación económica de paraderos, Osorno </vt:lpstr>
      <vt:lpstr>Tarea 1: Propuesta diseños y evaluación económica de paraderos, Osorno</vt:lpstr>
      <vt:lpstr>Tarea 1: Antecedentes de diseño, Osorno</vt:lpstr>
      <vt:lpstr>Tarea 1: Antecedentes del diseño, Osorno</vt:lpstr>
      <vt:lpstr>Tarea 1: Antecedentes del diseño, Osorno</vt:lpstr>
      <vt:lpstr>Tarea 1: Antecedentes del diseño, Osorno</vt:lpstr>
      <vt:lpstr>Tarea 1: Propuesta de diseño, Osorno</vt:lpstr>
      <vt:lpstr>Tarea 1: Propuesta de diseño, Osorno</vt:lpstr>
      <vt:lpstr>Tarea 1: Propuesta de diseños de señal de parada (identificación e informativa) en paradas y paraderos, Osorno</vt:lpstr>
      <vt:lpstr>Tarea 1: Propuesta de diseños de señal de parada (identificación e informativa) en paradas y paraderos, Osorno</vt:lpstr>
      <vt:lpstr>Tarea 1: Propuesta de diseños de señal de parada (identificación e informativa) en paradas y paraderos, Osorno</vt:lpstr>
      <vt:lpstr>Tarea 1: Propuesta de diseños de señal de parada (identificación e informativa) en paradas y paraderos, Osorno</vt:lpstr>
      <vt:lpstr>Tarea 1: Propuesta de diseños de señal de parada (identificación e informativa) en paradas y paraderos, Osorno</vt:lpstr>
      <vt:lpstr>Tarea 1: Propuesta de diseños de señal de parada (identificación e informativa) en paradas y paraderos, Osorno</vt:lpstr>
      <vt:lpstr>Tarea 1: Propuesta de diseños de señal de parada (identificación e informativa) en paradas y paraderos, Osorno</vt:lpstr>
      <vt:lpstr>Tarea 1: Propuesta de diseños de señal de parada (identificación e informativa) en paradas y paraderos, Osorno</vt:lpstr>
      <vt:lpstr>Tarea 1: Propuesta de diseños de señal de parada (identificación e informativa) en paradas y paraderos, Osorno</vt:lpstr>
      <vt:lpstr>Tarea 1: Propuesta de diseños de señal de parada (identificación e informativa) en paradas y paraderos, Osorno</vt:lpstr>
      <vt:lpstr>Tarea 1: Propuesta de diseños de señal de parada (identificación e informativa) en paradas y paraderos, Osorno</vt:lpstr>
      <vt:lpstr>Tarea 1: Propuesta de diseños de señal de parada (identificación e informativa) en paradas y paraderos, Osorno</vt:lpstr>
      <vt:lpstr>Tarea 1: Propuesta de diseños de señal de parada (identificación e informativa) en paradas y paraderos, Osorno</vt:lpstr>
      <vt:lpstr>Tarea 2: Catastro estado de carpetas, Osorno</vt:lpstr>
      <vt:lpstr>Tarea 2: Catastro estado de carpetas, Osorno</vt:lpstr>
      <vt:lpstr>Tarea 2: Catastro estado de carpetas, Osorno</vt:lpstr>
      <vt:lpstr>Tarea 2: Propuesta de intervención (conservación), Osorno</vt:lpstr>
      <vt:lpstr>Tarea 2: Propuesta de intervención (conservación), Osorno</vt:lpstr>
      <vt:lpstr>Tarea 2: Propuesta de intervención (conservación), Osorno</vt:lpstr>
      <vt:lpstr>Tarea 3: Catastro señalética en rutas de estudio, Osorno</vt:lpstr>
      <vt:lpstr>Tarea 3: Catastro señalética en rutas de estudio, Osorno</vt:lpstr>
      <vt:lpstr>Tarea 3: Catastro señalética en rutas de estudio, Osorno</vt:lpstr>
      <vt:lpstr>Tarea 3: Catastro señalética en rutas de estudio, Osorno</vt:lpstr>
      <vt:lpstr>Tarea 3: Catastro señalética en rutas de estudio, Osorno</vt:lpstr>
      <vt:lpstr>Tarea 3: Propuesta de intervención en señalética existente, Osorno</vt:lpstr>
      <vt:lpstr>Tarea 3: Propuesta de intervención de señalética, Osorno</vt:lpstr>
      <vt:lpstr>Tarea 3: Propuesta de instalación de señalética, Osorno</vt:lpstr>
      <vt:lpstr>Tarea 3: Propuesta de instalación de señalética, Osorno</vt:lpstr>
      <vt:lpstr>Tarea 3: Propuesta de instalación de señalética, Osorno</vt:lpstr>
      <vt:lpstr>Tarea 4: Catastro de demarcación en rutas del estudio, Osorno</vt:lpstr>
      <vt:lpstr>Tarea 4: Catastro de demarcación en rutas del estudio, Osorno</vt:lpstr>
      <vt:lpstr>Tarea 4: Catastro de demarcación en rutas del estudio, Osorno</vt:lpstr>
      <vt:lpstr>Tarea 4: Catastro de demarcación en rutas del estudio, Osorno</vt:lpstr>
      <vt:lpstr>Tarea 4: Propuesta de demarcación en rutas, Osorno</vt:lpstr>
      <vt:lpstr>Tarea 5: Otras restricciones, Osorno</vt:lpstr>
      <vt:lpstr>Tarea 5: Otras restricciones, Osorno</vt:lpstr>
      <vt:lpstr>Tarea 5: Otras restricciones, Osorno</vt:lpstr>
      <vt:lpstr>Muchas gracias</vt:lpstr>
    </vt:vector>
  </TitlesOfParts>
  <Company>Ability Software Consultants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Price</dc:creator>
  <cp:lastModifiedBy>Espina, Carolina</cp:lastModifiedBy>
  <cp:revision>281</cp:revision>
  <dcterms:created xsi:type="dcterms:W3CDTF">2014-04-19T07:29:56Z</dcterms:created>
  <dcterms:modified xsi:type="dcterms:W3CDTF">2016-04-26T19:41:04Z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1.10</vt:lpwstr>
  </property>
  <property fmtid="{D5CDD505-2E9C-101B-9397-08002B2CF9AE}" pid="3" name="Version Date">
    <vt:filetime>2014-05-21T23:00:00Z</vt:filetime>
  </property>
</Properties>
</file>